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a5206f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a5206f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302" l="0" r="0" t="24893"/>
          <a:stretch/>
        </p:blipFill>
        <p:spPr>
          <a:xfrm>
            <a:off x="215500" y="205125"/>
            <a:ext cx="3418326" cy="41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6308" l="0" r="0" t="26845"/>
          <a:stretch/>
        </p:blipFill>
        <p:spPr>
          <a:xfrm>
            <a:off x="4054450" y="403424"/>
            <a:ext cx="3960576" cy="25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