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85E3-3CFA-4A76-8CBF-8A7E7FFF0627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0EA1-0E7F-49D0-A78B-224EC55B33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254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85E3-3CFA-4A76-8CBF-8A7E7FFF0627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0EA1-0E7F-49D0-A78B-224EC55B33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897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85E3-3CFA-4A76-8CBF-8A7E7FFF0627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0EA1-0E7F-49D0-A78B-224EC55B33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6061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85E3-3CFA-4A76-8CBF-8A7E7FFF0627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0EA1-0E7F-49D0-A78B-224EC55B33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98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85E3-3CFA-4A76-8CBF-8A7E7FFF0627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0EA1-0E7F-49D0-A78B-224EC55B33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8938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85E3-3CFA-4A76-8CBF-8A7E7FFF0627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0EA1-0E7F-49D0-A78B-224EC55B33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058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85E3-3CFA-4A76-8CBF-8A7E7FFF0627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0EA1-0E7F-49D0-A78B-224EC55B33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7189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85E3-3CFA-4A76-8CBF-8A7E7FFF0627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0EA1-0E7F-49D0-A78B-224EC55B33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734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85E3-3CFA-4A76-8CBF-8A7E7FFF0627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0EA1-0E7F-49D0-A78B-224EC55B33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446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85E3-3CFA-4A76-8CBF-8A7E7FFF0627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0EA1-0E7F-49D0-A78B-224EC55B33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862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85E3-3CFA-4A76-8CBF-8A7E7FFF0627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0EA1-0E7F-49D0-A78B-224EC55B33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355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085E3-3CFA-4A76-8CBF-8A7E7FFF0627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00EA1-0E7F-49D0-A78B-224EC55B33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309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365288" y="1841100"/>
            <a:ext cx="2810619" cy="174753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789" y="426027"/>
            <a:ext cx="1889283" cy="552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4934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POSITIVO</dc:creator>
  <cp:lastModifiedBy>POSITIVO</cp:lastModifiedBy>
  <cp:revision>2</cp:revision>
  <dcterms:created xsi:type="dcterms:W3CDTF">2022-04-25T15:38:47Z</dcterms:created>
  <dcterms:modified xsi:type="dcterms:W3CDTF">2022-04-25T15:46:59Z</dcterms:modified>
</cp:coreProperties>
</file>