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686D-DD14-4B2C-B74C-21DA67F98E00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EF16-6D41-4084-B917-934D2D6151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8683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686D-DD14-4B2C-B74C-21DA67F98E00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EF16-6D41-4084-B917-934D2D6151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385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686D-DD14-4B2C-B74C-21DA67F98E00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EF16-6D41-4084-B917-934D2D6151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3828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686D-DD14-4B2C-B74C-21DA67F98E00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EF16-6D41-4084-B917-934D2D6151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053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686D-DD14-4B2C-B74C-21DA67F98E00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EF16-6D41-4084-B917-934D2D6151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9125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686D-DD14-4B2C-B74C-21DA67F98E00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EF16-6D41-4084-B917-934D2D6151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788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686D-DD14-4B2C-B74C-21DA67F98E00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EF16-6D41-4084-B917-934D2D6151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8060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686D-DD14-4B2C-B74C-21DA67F98E00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EF16-6D41-4084-B917-934D2D6151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882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686D-DD14-4B2C-B74C-21DA67F98E00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EF16-6D41-4084-B917-934D2D6151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5171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686D-DD14-4B2C-B74C-21DA67F98E00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EF16-6D41-4084-B917-934D2D6151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2079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686D-DD14-4B2C-B74C-21DA67F98E00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EF16-6D41-4084-B917-934D2D6151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7904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4686D-DD14-4B2C-B74C-21DA67F98E00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7EF16-6D41-4084-B917-934D2D6151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7112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14328" t="20739" r="64428" b="13919"/>
          <a:stretch/>
        </p:blipFill>
        <p:spPr>
          <a:xfrm>
            <a:off x="311729" y="249383"/>
            <a:ext cx="2283288" cy="394854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/>
          <a:srcRect l="55218" t="19318" r="33602" b="14772"/>
          <a:stretch/>
        </p:blipFill>
        <p:spPr>
          <a:xfrm>
            <a:off x="3054927" y="249383"/>
            <a:ext cx="1454727" cy="482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02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POSITIVO</dc:creator>
  <cp:lastModifiedBy>POSITIVO</cp:lastModifiedBy>
  <cp:revision>1</cp:revision>
  <dcterms:created xsi:type="dcterms:W3CDTF">2022-04-07T16:34:27Z</dcterms:created>
  <dcterms:modified xsi:type="dcterms:W3CDTF">2022-04-07T16:36:13Z</dcterms:modified>
</cp:coreProperties>
</file>