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CDD-876A-464B-948C-6440B7C16E72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5B89-704A-46F9-A6AC-736A9EB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33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CDD-876A-464B-948C-6440B7C16E72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5B89-704A-46F9-A6AC-736A9EB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06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CDD-876A-464B-948C-6440B7C16E72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5B89-704A-46F9-A6AC-736A9EB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66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CDD-876A-464B-948C-6440B7C16E72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5B89-704A-46F9-A6AC-736A9EB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28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CDD-876A-464B-948C-6440B7C16E72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5B89-704A-46F9-A6AC-736A9EB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90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CDD-876A-464B-948C-6440B7C16E72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5B89-704A-46F9-A6AC-736A9EB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30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CDD-876A-464B-948C-6440B7C16E72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5B89-704A-46F9-A6AC-736A9EB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84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CDD-876A-464B-948C-6440B7C16E72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5B89-704A-46F9-A6AC-736A9EB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10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CDD-876A-464B-948C-6440B7C16E72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5B89-704A-46F9-A6AC-736A9EB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0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CDD-876A-464B-948C-6440B7C16E72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5B89-704A-46F9-A6AC-736A9EB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24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CDD-876A-464B-948C-6440B7C16E72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5B89-704A-46F9-A6AC-736A9EB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92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F2CDD-876A-464B-948C-6440B7C16E72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35B89-704A-46F9-A6AC-736A9EB11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14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26" y="187037"/>
            <a:ext cx="2091452" cy="371994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27" y="187036"/>
            <a:ext cx="1759999" cy="37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78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POSITIVO</dc:creator>
  <cp:lastModifiedBy>POSITIVO</cp:lastModifiedBy>
  <cp:revision>2</cp:revision>
  <dcterms:created xsi:type="dcterms:W3CDTF">2022-03-22T17:49:58Z</dcterms:created>
  <dcterms:modified xsi:type="dcterms:W3CDTF">2022-03-22T19:38:27Z</dcterms:modified>
</cp:coreProperties>
</file>