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AlWr+qS/Z1v6hLOCP0CZ7eNC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198972" y="1767492"/>
            <a:ext cx="1550526" cy="332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552" y="597324"/>
            <a:ext cx="2623614" cy="1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2022-04-07T19:34:47Z</dcterms:created>
  <dc:creator>POSITIVO</dc:creator>
</cp:coreProperties>
</file>