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db392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db392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75" y="215525"/>
            <a:ext cx="3910774" cy="252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7392" l="-4395" r="0" t="20323"/>
          <a:stretch/>
        </p:blipFill>
        <p:spPr>
          <a:xfrm rot="-5400000">
            <a:off x="4553013" y="-14088"/>
            <a:ext cx="2837950" cy="32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