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03dfec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b03dfec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1308" l="0" r="0" t="9237"/>
          <a:stretch/>
        </p:blipFill>
        <p:spPr>
          <a:xfrm rot="-5400000">
            <a:off x="659975" y="-84250"/>
            <a:ext cx="2720450" cy="336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26847" l="0" r="0" t="0"/>
          <a:stretch/>
        </p:blipFill>
        <p:spPr>
          <a:xfrm rot="-5400000">
            <a:off x="4452475" y="-173700"/>
            <a:ext cx="2720426" cy="35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