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f53df6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f53df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0868" l="0" r="0" t="23915"/>
          <a:stretch/>
        </p:blipFill>
        <p:spPr>
          <a:xfrm>
            <a:off x="152400" y="173550"/>
            <a:ext cx="4183475" cy="26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0760" l="0" r="0" t="34024"/>
          <a:stretch/>
        </p:blipFill>
        <p:spPr>
          <a:xfrm>
            <a:off x="4425175" y="173550"/>
            <a:ext cx="4183475" cy="2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