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ce673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ce673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5436" l="0" r="0" t="25870"/>
          <a:stretch/>
        </p:blipFill>
        <p:spPr>
          <a:xfrm>
            <a:off x="3181675" y="2571750"/>
            <a:ext cx="3859976" cy="2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4215" l="0" r="0" t="7720"/>
          <a:stretch/>
        </p:blipFill>
        <p:spPr>
          <a:xfrm>
            <a:off x="1667150" y="157775"/>
            <a:ext cx="6509373" cy="22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