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02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93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69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85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5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67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06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68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2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30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478D-A261-43C9-9C23-BA9C18FFA4E4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B56E-43E6-4697-8718-2E08404926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5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3" y="317665"/>
            <a:ext cx="2682586" cy="34490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" t="12860" r="1757" b="6446"/>
          <a:stretch/>
        </p:blipFill>
        <p:spPr>
          <a:xfrm>
            <a:off x="2847109" y="317665"/>
            <a:ext cx="1808018" cy="33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POSITIVO</cp:lastModifiedBy>
  <cp:revision>1</cp:revision>
  <dcterms:created xsi:type="dcterms:W3CDTF">2022-04-13T17:04:07Z</dcterms:created>
  <dcterms:modified xsi:type="dcterms:W3CDTF">2022-04-13T17:14:42Z</dcterms:modified>
</cp:coreProperties>
</file>