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8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65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49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73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75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41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49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84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8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1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0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926" y="179573"/>
            <a:ext cx="3136441" cy="37172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51" y="179573"/>
            <a:ext cx="2345294" cy="364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06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POSITIVO</dc:creator>
  <cp:lastModifiedBy>POSITIVO</cp:lastModifiedBy>
  <cp:revision>1</cp:revision>
  <dcterms:created xsi:type="dcterms:W3CDTF">2022-04-14T15:37:05Z</dcterms:created>
  <dcterms:modified xsi:type="dcterms:W3CDTF">2022-04-14T15:37:26Z</dcterms:modified>
</cp:coreProperties>
</file>