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5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7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5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4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9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74" y="282130"/>
            <a:ext cx="2662035" cy="35586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236710"/>
            <a:ext cx="1683327" cy="36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6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3</cp:revision>
  <dcterms:created xsi:type="dcterms:W3CDTF">2022-04-14T15:37:05Z</dcterms:created>
  <dcterms:modified xsi:type="dcterms:W3CDTF">2022-04-14T15:59:54Z</dcterms:modified>
</cp:coreProperties>
</file>