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766B-E310-44E3-A7C8-C8D5C1DF72C2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F3D5-988D-4E7D-A953-67B9FE712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80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766B-E310-44E3-A7C8-C8D5C1DF72C2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F3D5-988D-4E7D-A953-67B9FE712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65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766B-E310-44E3-A7C8-C8D5C1DF72C2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F3D5-988D-4E7D-A953-67B9FE712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49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766B-E310-44E3-A7C8-C8D5C1DF72C2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F3D5-988D-4E7D-A953-67B9FE712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73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766B-E310-44E3-A7C8-C8D5C1DF72C2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F3D5-988D-4E7D-A953-67B9FE712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75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766B-E310-44E3-A7C8-C8D5C1DF72C2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F3D5-988D-4E7D-A953-67B9FE712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41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766B-E310-44E3-A7C8-C8D5C1DF72C2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F3D5-988D-4E7D-A953-67B9FE712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49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766B-E310-44E3-A7C8-C8D5C1DF72C2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F3D5-988D-4E7D-A953-67B9FE712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47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766B-E310-44E3-A7C8-C8D5C1DF72C2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F3D5-988D-4E7D-A953-67B9FE712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84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766B-E310-44E3-A7C8-C8D5C1DF72C2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F3D5-988D-4E7D-A953-67B9FE712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38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9766B-E310-44E3-A7C8-C8D5C1DF72C2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FF3D5-988D-4E7D-A953-67B9FE712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18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766B-E310-44E3-A7C8-C8D5C1DF72C2}" type="datetimeFigureOut">
              <a:rPr lang="pt-BR" smtClean="0"/>
              <a:t>14/04/2022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FF3D5-988D-4E7D-A953-67B9FE712C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02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81" y="436417"/>
            <a:ext cx="2582997" cy="282762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133" y="436417"/>
            <a:ext cx="1882054" cy="33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062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POSITIVO</dc:creator>
  <cp:lastModifiedBy>POSITIVO</cp:lastModifiedBy>
  <cp:revision>6</cp:revision>
  <dcterms:created xsi:type="dcterms:W3CDTF">2022-04-14T15:37:05Z</dcterms:created>
  <dcterms:modified xsi:type="dcterms:W3CDTF">2022-04-14T21:13:55Z</dcterms:modified>
</cp:coreProperties>
</file>