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ee0958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ee0958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38000" cy="305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2938" l="0" r="0" t="14455"/>
          <a:stretch/>
        </p:blipFill>
        <p:spPr>
          <a:xfrm rot="-5400000">
            <a:off x="5129813" y="-272242"/>
            <a:ext cx="3122375" cy="42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