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200b0a2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200b0a2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629" l="8079" r="5415" t="-1630"/>
          <a:stretch/>
        </p:blipFill>
        <p:spPr>
          <a:xfrm>
            <a:off x="236675" y="189350"/>
            <a:ext cx="3392176" cy="260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251" y="152400"/>
            <a:ext cx="5210348" cy="3150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