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82183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82183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12831"/>
          <a:stretch/>
        </p:blipFill>
        <p:spPr>
          <a:xfrm rot="-5400000">
            <a:off x="1035950" y="-441800"/>
            <a:ext cx="2721775" cy="42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80487"/>
            <a:ext cx="4851219" cy="181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