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56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3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6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5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629B-CD00-47B7-88B6-28324B82D83E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8140-0F1F-4397-B96F-4545963E5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5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47" y="249381"/>
            <a:ext cx="2235227" cy="39693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8" y="249381"/>
            <a:ext cx="2387363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9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1</cp:revision>
  <dcterms:created xsi:type="dcterms:W3CDTF">2022-04-22T20:01:00Z</dcterms:created>
  <dcterms:modified xsi:type="dcterms:W3CDTF">2022-04-22T20:01:15Z</dcterms:modified>
</cp:coreProperties>
</file>