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3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0422" y="1952419"/>
            <a:ext cx="4305901" cy="300079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95" y="1209713"/>
            <a:ext cx="233395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67</cp:revision>
  <cp:lastPrinted>2022-02-19T18:01:55Z</cp:lastPrinted>
  <dcterms:created xsi:type="dcterms:W3CDTF">2021-05-06T18:16:55Z</dcterms:created>
  <dcterms:modified xsi:type="dcterms:W3CDTF">2022-04-25T18:09:00Z</dcterms:modified>
</cp:coreProperties>
</file>