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E3FD-25B7-4B30-9655-AAF3286A792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9983-4AC3-4A2D-B623-076C08F8D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93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E3FD-25B7-4B30-9655-AAF3286A792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9983-4AC3-4A2D-B623-076C08F8D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96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E3FD-25B7-4B30-9655-AAF3286A792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9983-4AC3-4A2D-B623-076C08F8D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E3FD-25B7-4B30-9655-AAF3286A792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9983-4AC3-4A2D-B623-076C08F8D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57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E3FD-25B7-4B30-9655-AAF3286A792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9983-4AC3-4A2D-B623-076C08F8D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28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E3FD-25B7-4B30-9655-AAF3286A792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9983-4AC3-4A2D-B623-076C08F8D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14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E3FD-25B7-4B30-9655-AAF3286A792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9983-4AC3-4A2D-B623-076C08F8D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51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E3FD-25B7-4B30-9655-AAF3286A792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9983-4AC3-4A2D-B623-076C08F8D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78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E3FD-25B7-4B30-9655-AAF3286A792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9983-4AC3-4A2D-B623-076C08F8D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30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E3FD-25B7-4B30-9655-AAF3286A792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9983-4AC3-4A2D-B623-076C08F8D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76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E3FD-25B7-4B30-9655-AAF3286A792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9983-4AC3-4A2D-B623-076C08F8D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88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BE3FD-25B7-4B30-9655-AAF3286A792B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49983-4AC3-4A2D-B623-076C08F8D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78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t="6667" r="2773" b="18788"/>
          <a:stretch/>
        </p:blipFill>
        <p:spPr>
          <a:xfrm>
            <a:off x="2784762" y="148053"/>
            <a:ext cx="3200402" cy="465857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2" t="12727" r="8888" b="27879"/>
          <a:stretch/>
        </p:blipFill>
        <p:spPr>
          <a:xfrm>
            <a:off x="103909" y="249381"/>
            <a:ext cx="2618509" cy="455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260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POSITIVO</dc:creator>
  <cp:lastModifiedBy>POSITIVO</cp:lastModifiedBy>
  <cp:revision>1</cp:revision>
  <dcterms:created xsi:type="dcterms:W3CDTF">2022-04-25T17:44:33Z</dcterms:created>
  <dcterms:modified xsi:type="dcterms:W3CDTF">2022-04-25T17:44:46Z</dcterms:modified>
</cp:coreProperties>
</file>