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25a4491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25a4491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4025" l="0" r="0" t="16413"/>
          <a:stretch/>
        </p:blipFill>
        <p:spPr>
          <a:xfrm>
            <a:off x="152400" y="213975"/>
            <a:ext cx="3239775" cy="458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17718" l="5417" r="11110" t="8267"/>
          <a:stretch/>
        </p:blipFill>
        <p:spPr>
          <a:xfrm rot="-5400000">
            <a:off x="4407477" y="-556727"/>
            <a:ext cx="2674325" cy="421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