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cL+3nUVuOdJuinZLc3Y0Q9saM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d62444f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d6244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d62444f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d6244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43749" l="38607" r="38712" t="25285"/>
          <a:stretch/>
        </p:blipFill>
        <p:spPr>
          <a:xfrm>
            <a:off x="207818" y="103909"/>
            <a:ext cx="2951018" cy="226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48580" l="39245" r="38713" t="26704"/>
          <a:stretch/>
        </p:blipFill>
        <p:spPr>
          <a:xfrm>
            <a:off x="249381" y="2535383"/>
            <a:ext cx="2867891" cy="1808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37500" l="39405" r="38234" t="31250"/>
          <a:stretch/>
        </p:blipFill>
        <p:spPr>
          <a:xfrm>
            <a:off x="3387436" y="72737"/>
            <a:ext cx="290945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d62444f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3d62444f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d62444f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f3d62444f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2022-04-07T16:34:27Z</dcterms:created>
  <dc:creator>POSITIVO</dc:creator>
</cp:coreProperties>
</file>