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8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686D-DD14-4B2C-B74C-21DA67F98E00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EF16-6D41-4084-B917-934D2D615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39565" t="23011" r="41269" b="26705"/>
          <a:stretch/>
        </p:blipFill>
        <p:spPr>
          <a:xfrm>
            <a:off x="415637" y="706582"/>
            <a:ext cx="1662544" cy="24522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41162" t="20171" r="41588" b="29829"/>
          <a:stretch/>
        </p:blipFill>
        <p:spPr>
          <a:xfrm>
            <a:off x="2493820" y="706582"/>
            <a:ext cx="1517072" cy="247226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l="38926" t="15910" r="39192" b="12216"/>
          <a:stretch/>
        </p:blipFill>
        <p:spPr>
          <a:xfrm>
            <a:off x="4426531" y="332508"/>
            <a:ext cx="1642997" cy="30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3</cp:revision>
  <dcterms:created xsi:type="dcterms:W3CDTF">2022-04-07T16:34:27Z</dcterms:created>
  <dcterms:modified xsi:type="dcterms:W3CDTF">2022-04-07T18:21:14Z</dcterms:modified>
</cp:coreProperties>
</file>