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C2519-1222-4798-99A0-85C44DB7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16A97-1C91-471A-9EC6-E6E23A1F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4BF93-35AC-45AB-9E0D-3C6431CA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ACC6D-C4ED-4E0C-8B1D-48D6B66B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3D9AC-46B9-4928-8414-F40B2CA1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76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1454-4BE4-4988-801B-4B341FA5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09EAC0-14DB-4CC4-9D0A-EC492A3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E2F80-E160-450E-A25E-54999DAC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C3606-2A54-455A-950A-C01E106C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07A12-AACB-4096-B1BB-4E289064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5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92D639-BED6-4F58-B0AF-6331F552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BCE4D3-1761-455E-A03A-28F6C588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E8E2B-83BC-4433-A59B-C2E61388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08718-85C5-4031-82FB-40387DDF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925822-F291-4538-A7E2-A7BCAAD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8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F05B9-D314-40DA-93D1-2565D6E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88163-9530-4C2D-918F-EBAED691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59183-6689-460A-8E53-5BD80BC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34E12-21F5-49F4-8649-82E1FB45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DA98D-CBCE-4B8A-B3E2-1F548D3F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63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2E00C-08C2-41E6-9EB1-32F2195E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34B20-8BD5-4F96-AB6F-B8C7C9C2A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EDA09-8171-48D4-9B29-A112A63C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3C9D0-FA65-47E9-88CA-8D76139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97839-9813-407F-8A25-C330643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7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26BA9-F84C-4080-AF3F-D0A83C52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B649C-90E2-4AD8-BAE9-B3DFB4E3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7FAECB-C44F-4DDF-8C4C-D916B4A9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64384A-894F-45B6-8A25-ED020255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D3CA4F-E9AC-4345-B785-D36A0017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930091-3666-4BC3-A6B4-94D4D425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1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6FB9-DE25-4BAA-B704-35AB6791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AA876-6ACC-4315-829D-D4725DA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725011-18AE-4EF6-A11A-6F76E823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70DDE3-AAEB-4BD4-BB82-116CF6DEB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237A65-893C-4CCE-A789-E53C0A3EB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F891B3-E50D-46F7-87CD-D7C95E5E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5EAD13-62F8-4BC3-9CC7-AC6AA0D3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9F5D81-1847-4CD1-9D35-529181DA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7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86D06-5065-454B-BA74-B1C2AB78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8C47E-F7CC-4A68-8845-199A36BF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FE05FE-851F-4BD2-A321-361E8498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039960-A8C4-4ACE-AABA-D12F01EA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5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C97655-9EB4-4356-B287-0787827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D7D65D-5435-4144-B552-A4E860D7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6996A0-BF63-4B41-979A-6C2AE5D8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DB55-93B3-410A-9A7D-52ED5B3B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646E1-175A-427D-9A09-9DFA1353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2462A4-6842-44F6-963A-7E2F2414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417B10-F23B-48A2-9D18-1187F4D5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E014EF-4DCD-444D-A40D-BD15F9F0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6B38C4-49F9-4853-B9D9-8696C218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25642-4A42-4E23-A035-402F6350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18378-2492-48C1-B5D3-3CF05F626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369ABC-8705-4DEC-BD78-FDD31270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79FF08-E3C8-4698-B355-CE4F3B0E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B35729-C0E4-4589-857D-DA1623D5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94149-75F3-47AE-B6DA-51F00952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06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544FD1-B129-46E1-B052-3DFA1826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8A26C2-A9AF-4DA2-9864-6948C9FC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E4214-A1B0-43AB-A802-18DA2E76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44EE-B1A7-45D2-A187-FC103D44FA9E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38B3E-2AB9-4EB6-A715-30984C87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3A70E-7E7F-4355-B1C7-A8111D11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BBD8-A194-411C-87B2-E03447017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57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48DC38-E21B-44C2-8967-B31BA3FA3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0382" y="1216856"/>
            <a:ext cx="5606948" cy="44242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4BAD05-682B-4559-BC12-CF3AB312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3508" y="1450959"/>
            <a:ext cx="4990577" cy="44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3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pc</cp:lastModifiedBy>
  <cp:revision>1</cp:revision>
  <dcterms:created xsi:type="dcterms:W3CDTF">2022-04-02T14:53:43Z</dcterms:created>
  <dcterms:modified xsi:type="dcterms:W3CDTF">2022-04-02T14:53:49Z</dcterms:modified>
</cp:coreProperties>
</file>