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db4e6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db4e6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001" l="0" r="0" t="22613"/>
          <a:stretch/>
        </p:blipFill>
        <p:spPr>
          <a:xfrm>
            <a:off x="294400" y="331325"/>
            <a:ext cx="3357675" cy="432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6953" l="0" r="0" t="10660"/>
          <a:stretch/>
        </p:blipFill>
        <p:spPr>
          <a:xfrm rot="-5400000">
            <a:off x="4902787" y="-837062"/>
            <a:ext cx="2972450" cy="53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