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5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5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0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8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2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D54D0-F62C-4A09-8D0A-1BD8232D0B11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FF70-0FE8-4E43-BFA0-4163E8008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3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77418" y="2539737"/>
            <a:ext cx="3030100" cy="17164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55" y="2363679"/>
            <a:ext cx="3330473" cy="213064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181731" y="1889458"/>
            <a:ext cx="4647598" cy="30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62</cp:revision>
  <cp:lastPrinted>2022-02-19T18:01:55Z</cp:lastPrinted>
  <dcterms:created xsi:type="dcterms:W3CDTF">2021-05-06T18:16:55Z</dcterms:created>
  <dcterms:modified xsi:type="dcterms:W3CDTF">2022-04-11T19:25:36Z</dcterms:modified>
</cp:coreProperties>
</file>