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33d79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33d79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25"/>
            <a:ext cx="3489250" cy="19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7005"/>
            <a:ext cx="3489251" cy="214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