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1bb2f33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1bb2f33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1843" l="0" r="0" t="5333"/>
          <a:stretch/>
        </p:blipFill>
        <p:spPr>
          <a:xfrm>
            <a:off x="641475" y="203650"/>
            <a:ext cx="3650025" cy="473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20655" l="16169" r="16680" t="12500"/>
          <a:stretch/>
        </p:blipFill>
        <p:spPr>
          <a:xfrm rot="-5400000">
            <a:off x="5401375" y="-518199"/>
            <a:ext cx="2461299" cy="434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