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5551a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5551a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632" l="0" r="0" t="10872"/>
          <a:stretch/>
        </p:blipFill>
        <p:spPr>
          <a:xfrm rot="-5400000">
            <a:off x="1193313" y="-700963"/>
            <a:ext cx="2550951" cy="456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2392" l="0" r="0" t="20113"/>
          <a:stretch/>
        </p:blipFill>
        <p:spPr>
          <a:xfrm>
            <a:off x="5234625" y="173550"/>
            <a:ext cx="3316825" cy="398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