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02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93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69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85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5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67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06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6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68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2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30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5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34"/>
            <a:ext cx="3676650" cy="22764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171" y="150234"/>
            <a:ext cx="2498825" cy="31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4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POSITIVO</dc:creator>
  <cp:lastModifiedBy>POSITIVO</cp:lastModifiedBy>
  <cp:revision>4</cp:revision>
  <dcterms:created xsi:type="dcterms:W3CDTF">2022-04-13T17:04:07Z</dcterms:created>
  <dcterms:modified xsi:type="dcterms:W3CDTF">2022-04-13T18:21:27Z</dcterms:modified>
</cp:coreProperties>
</file>