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9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766B-E310-44E3-A7C8-C8D5C1DF72C2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F3D5-988D-4E7D-A953-67B9FE712C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4808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766B-E310-44E3-A7C8-C8D5C1DF72C2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F3D5-988D-4E7D-A953-67B9FE712C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6653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766B-E310-44E3-A7C8-C8D5C1DF72C2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F3D5-988D-4E7D-A953-67B9FE712C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1496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766B-E310-44E3-A7C8-C8D5C1DF72C2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F3D5-988D-4E7D-A953-67B9FE712C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6731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766B-E310-44E3-A7C8-C8D5C1DF72C2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F3D5-988D-4E7D-A953-67B9FE712C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1757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766B-E310-44E3-A7C8-C8D5C1DF72C2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F3D5-988D-4E7D-A953-67B9FE712C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8413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766B-E310-44E3-A7C8-C8D5C1DF72C2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F3D5-988D-4E7D-A953-67B9FE712C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4498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766B-E310-44E3-A7C8-C8D5C1DF72C2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F3D5-988D-4E7D-A953-67B9FE712C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9747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766B-E310-44E3-A7C8-C8D5C1DF72C2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F3D5-988D-4E7D-A953-67B9FE712C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7845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766B-E310-44E3-A7C8-C8D5C1DF72C2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F3D5-988D-4E7D-A953-67B9FE712C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2381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766B-E310-44E3-A7C8-C8D5C1DF72C2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F3D5-988D-4E7D-A953-67B9FE712C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3189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9766B-E310-44E3-A7C8-C8D5C1DF72C2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FF3D5-988D-4E7D-A953-67B9FE712C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9020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29" y="207818"/>
            <a:ext cx="2432838" cy="336665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49" y="207818"/>
            <a:ext cx="1739438" cy="386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3062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POSITIVO</dc:creator>
  <cp:lastModifiedBy>POSITIVO</cp:lastModifiedBy>
  <cp:revision>4</cp:revision>
  <dcterms:created xsi:type="dcterms:W3CDTF">2022-04-14T15:37:05Z</dcterms:created>
  <dcterms:modified xsi:type="dcterms:W3CDTF">2022-04-14T16:23:03Z</dcterms:modified>
</cp:coreProperties>
</file>