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6"/>
  </p:notesMasterIdLst>
  <p:sldIdLst>
    <p:sldId id="256" r:id="rId5"/>
    <p:sldId id="257" r:id="rId6"/>
    <p:sldId id="258"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1FB8D1-4B8E-5540-8242-3222274426C3}" v="3398" dt="2022-09-11T11:39:29.689"/>
    <p1510:client id="{7B54935D-3D16-4D9D-85D1-10BED4C5DC68}" v="548" dt="2022-09-11T08:41:26.492"/>
    <p1510:client id="{97A7546F-7B23-8BE1-D9E0-6252CEB785F5}" v="160" dt="2022-09-11T06:31:41.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4"/>
    <p:restoredTop sz="94623"/>
  </p:normalViewPr>
  <p:slideViewPr>
    <p:cSldViewPr snapToGrid="0">
      <p:cViewPr>
        <p:scale>
          <a:sx n="88" d="100"/>
          <a:sy n="88" d="100"/>
        </p:scale>
        <p:origin x="69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adiya Khan" userId="2ee5125f-5b6d-4608-87ee-3e222d17e2af" providerId="ADAL" clId="{501FB8D1-4B8E-5540-8242-3222274426C3}"/>
    <pc:docChg chg="undo custSel addSld modSld sldOrd">
      <pc:chgData name="Haadiya Khan" userId="2ee5125f-5b6d-4608-87ee-3e222d17e2af" providerId="ADAL" clId="{501FB8D1-4B8E-5540-8242-3222274426C3}" dt="2022-09-11T11:39:53.140" v="959" actId="26606"/>
      <pc:docMkLst>
        <pc:docMk/>
      </pc:docMkLst>
      <pc:sldChg chg="modSp mod">
        <pc:chgData name="Haadiya Khan" userId="2ee5125f-5b6d-4608-87ee-3e222d17e2af" providerId="ADAL" clId="{501FB8D1-4B8E-5540-8242-3222274426C3}" dt="2022-09-11T11:35:04.170" v="932" actId="2710"/>
        <pc:sldMkLst>
          <pc:docMk/>
          <pc:sldMk cId="2151338649" sldId="261"/>
        </pc:sldMkLst>
        <pc:spChg chg="mod">
          <ac:chgData name="Haadiya Khan" userId="2ee5125f-5b6d-4608-87ee-3e222d17e2af" providerId="ADAL" clId="{501FB8D1-4B8E-5540-8242-3222274426C3}" dt="2022-09-11T11:35:04.170" v="932" actId="2710"/>
          <ac:spMkLst>
            <pc:docMk/>
            <pc:sldMk cId="2151338649" sldId="261"/>
            <ac:spMk id="3" creationId="{9C83EA0C-C822-5899-49E9-8C060A2DDD83}"/>
          </ac:spMkLst>
        </pc:spChg>
      </pc:sldChg>
      <pc:sldChg chg="modSp mod">
        <pc:chgData name="Haadiya Khan" userId="2ee5125f-5b6d-4608-87ee-3e222d17e2af" providerId="ADAL" clId="{501FB8D1-4B8E-5540-8242-3222274426C3}" dt="2022-09-11T11:34:50.100" v="931" actId="1076"/>
        <pc:sldMkLst>
          <pc:docMk/>
          <pc:sldMk cId="1323316842" sldId="262"/>
        </pc:sldMkLst>
        <pc:spChg chg="mod">
          <ac:chgData name="Haadiya Khan" userId="2ee5125f-5b6d-4608-87ee-3e222d17e2af" providerId="ADAL" clId="{501FB8D1-4B8E-5540-8242-3222274426C3}" dt="2022-09-11T11:34:39.285" v="930" actId="2710"/>
          <ac:spMkLst>
            <pc:docMk/>
            <pc:sldMk cId="1323316842" sldId="262"/>
            <ac:spMk id="3" creationId="{B2BF3E81-658F-8E72-54C1-8DB3E95C76C2}"/>
          </ac:spMkLst>
        </pc:spChg>
        <pc:picChg chg="mod">
          <ac:chgData name="Haadiya Khan" userId="2ee5125f-5b6d-4608-87ee-3e222d17e2af" providerId="ADAL" clId="{501FB8D1-4B8E-5540-8242-3222274426C3}" dt="2022-09-11T11:34:50.100" v="931" actId="1076"/>
          <ac:picMkLst>
            <pc:docMk/>
            <pc:sldMk cId="1323316842" sldId="262"/>
            <ac:picMk id="5" creationId="{876D01AD-70DE-7CF8-3D62-61ECAEB57AF3}"/>
          </ac:picMkLst>
        </pc:picChg>
      </pc:sldChg>
      <pc:sldChg chg="modSp mod">
        <pc:chgData name="Haadiya Khan" userId="2ee5125f-5b6d-4608-87ee-3e222d17e2af" providerId="ADAL" clId="{501FB8D1-4B8E-5540-8242-3222274426C3}" dt="2022-09-11T11:34:03.194" v="927" actId="27636"/>
        <pc:sldMkLst>
          <pc:docMk/>
          <pc:sldMk cId="1144770741" sldId="263"/>
        </pc:sldMkLst>
        <pc:spChg chg="mod">
          <ac:chgData name="Haadiya Khan" userId="2ee5125f-5b6d-4608-87ee-3e222d17e2af" providerId="ADAL" clId="{501FB8D1-4B8E-5540-8242-3222274426C3}" dt="2022-09-11T11:34:03.194" v="927" actId="27636"/>
          <ac:spMkLst>
            <pc:docMk/>
            <pc:sldMk cId="1144770741" sldId="263"/>
            <ac:spMk id="3" creationId="{03F0238D-7C26-330D-4833-C3C0B17A82B0}"/>
          </ac:spMkLst>
        </pc:spChg>
      </pc:sldChg>
      <pc:sldChg chg="modSp mod ord">
        <pc:chgData name="Haadiya Khan" userId="2ee5125f-5b6d-4608-87ee-3e222d17e2af" providerId="ADAL" clId="{501FB8D1-4B8E-5540-8242-3222274426C3}" dt="2022-09-11T11:34:25.422" v="929" actId="14100"/>
        <pc:sldMkLst>
          <pc:docMk/>
          <pc:sldMk cId="3905083039" sldId="264"/>
        </pc:sldMkLst>
        <pc:spChg chg="mod">
          <ac:chgData name="Haadiya Khan" userId="2ee5125f-5b6d-4608-87ee-3e222d17e2af" providerId="ADAL" clId="{501FB8D1-4B8E-5540-8242-3222274426C3}" dt="2022-09-11T11:34:25.422" v="929" actId="14100"/>
          <ac:spMkLst>
            <pc:docMk/>
            <pc:sldMk cId="3905083039" sldId="264"/>
            <ac:spMk id="3" creationId="{D3737871-44AA-1402-EAB6-AE07107EB55F}"/>
          </ac:spMkLst>
        </pc:spChg>
      </pc:sldChg>
      <pc:sldChg chg="addSp modSp new mod ord setBg">
        <pc:chgData name="Haadiya Khan" userId="2ee5125f-5b6d-4608-87ee-3e222d17e2af" providerId="ADAL" clId="{501FB8D1-4B8E-5540-8242-3222274426C3}" dt="2022-09-11T11:33:08.710" v="914" actId="2710"/>
        <pc:sldMkLst>
          <pc:docMk/>
          <pc:sldMk cId="3810846234" sldId="265"/>
        </pc:sldMkLst>
        <pc:spChg chg="mod">
          <ac:chgData name="Haadiya Khan" userId="2ee5125f-5b6d-4608-87ee-3e222d17e2af" providerId="ADAL" clId="{501FB8D1-4B8E-5540-8242-3222274426C3}" dt="2022-09-11T10:39:16.485" v="365" actId="26606"/>
          <ac:spMkLst>
            <pc:docMk/>
            <pc:sldMk cId="3810846234" sldId="265"/>
            <ac:spMk id="2" creationId="{4DC998AD-6443-7912-405B-C20FE24A4A9A}"/>
          </ac:spMkLst>
        </pc:spChg>
        <pc:spChg chg="mod">
          <ac:chgData name="Haadiya Khan" userId="2ee5125f-5b6d-4608-87ee-3e222d17e2af" providerId="ADAL" clId="{501FB8D1-4B8E-5540-8242-3222274426C3}" dt="2022-09-11T11:33:08.710" v="914" actId="2710"/>
          <ac:spMkLst>
            <pc:docMk/>
            <pc:sldMk cId="3810846234" sldId="265"/>
            <ac:spMk id="3" creationId="{7095C65E-B6B4-5999-3D6C-03EAE0815792}"/>
          </ac:spMkLst>
        </pc:spChg>
        <pc:picChg chg="add mod modCrop">
          <ac:chgData name="Haadiya Khan" userId="2ee5125f-5b6d-4608-87ee-3e222d17e2af" providerId="ADAL" clId="{501FB8D1-4B8E-5540-8242-3222274426C3}" dt="2022-09-11T11:31:39.836" v="912" actId="14100"/>
          <ac:picMkLst>
            <pc:docMk/>
            <pc:sldMk cId="3810846234" sldId="265"/>
            <ac:picMk id="5" creationId="{A631C4FE-7ADA-4185-9937-99F61B930F8B}"/>
          </ac:picMkLst>
        </pc:picChg>
      </pc:sldChg>
      <pc:sldChg chg="addSp modSp new mod ord setBg">
        <pc:chgData name="Haadiya Khan" userId="2ee5125f-5b6d-4608-87ee-3e222d17e2af" providerId="ADAL" clId="{501FB8D1-4B8E-5540-8242-3222274426C3}" dt="2022-09-11T11:31:25.462" v="911" actId="33524"/>
        <pc:sldMkLst>
          <pc:docMk/>
          <pc:sldMk cId="454227905" sldId="266"/>
        </pc:sldMkLst>
        <pc:spChg chg="mod">
          <ac:chgData name="Haadiya Khan" userId="2ee5125f-5b6d-4608-87ee-3e222d17e2af" providerId="ADAL" clId="{501FB8D1-4B8E-5540-8242-3222274426C3}" dt="2022-09-11T11:28:58.189" v="660" actId="26606"/>
          <ac:spMkLst>
            <pc:docMk/>
            <pc:sldMk cId="454227905" sldId="266"/>
            <ac:spMk id="2" creationId="{AC6B0EF9-A915-F600-A19E-3F8C6DE0FFEE}"/>
          </ac:spMkLst>
        </pc:spChg>
        <pc:spChg chg="mod ord">
          <ac:chgData name="Haadiya Khan" userId="2ee5125f-5b6d-4608-87ee-3e222d17e2af" providerId="ADAL" clId="{501FB8D1-4B8E-5540-8242-3222274426C3}" dt="2022-09-11T11:31:25.462" v="911" actId="33524"/>
          <ac:spMkLst>
            <pc:docMk/>
            <pc:sldMk cId="454227905" sldId="266"/>
            <ac:spMk id="3" creationId="{9F82A2AD-CB02-2B76-CEFC-F4DBC1C376F2}"/>
          </ac:spMkLst>
        </pc:spChg>
        <pc:spChg chg="add">
          <ac:chgData name="Haadiya Khan" userId="2ee5125f-5b6d-4608-87ee-3e222d17e2af" providerId="ADAL" clId="{501FB8D1-4B8E-5540-8242-3222274426C3}" dt="2022-09-11T11:28:58.189" v="660" actId="26606"/>
          <ac:spMkLst>
            <pc:docMk/>
            <pc:sldMk cId="454227905" sldId="266"/>
            <ac:spMk id="10" creationId="{A7B18FC6-C676-4F46-9E37-531BC56543F6}"/>
          </ac:spMkLst>
        </pc:spChg>
        <pc:spChg chg="add">
          <ac:chgData name="Haadiya Khan" userId="2ee5125f-5b6d-4608-87ee-3e222d17e2af" providerId="ADAL" clId="{501FB8D1-4B8E-5540-8242-3222274426C3}" dt="2022-09-11T11:28:58.189" v="660" actId="26606"/>
          <ac:spMkLst>
            <pc:docMk/>
            <pc:sldMk cId="454227905" sldId="266"/>
            <ac:spMk id="14" creationId="{77709F32-2ED0-4F8B-99FF-940C3564042C}"/>
          </ac:spMkLst>
        </pc:spChg>
        <pc:spChg chg="add">
          <ac:chgData name="Haadiya Khan" userId="2ee5125f-5b6d-4608-87ee-3e222d17e2af" providerId="ADAL" clId="{501FB8D1-4B8E-5540-8242-3222274426C3}" dt="2022-09-11T11:28:58.189" v="660" actId="26606"/>
          <ac:spMkLst>
            <pc:docMk/>
            <pc:sldMk cId="454227905" sldId="266"/>
            <ac:spMk id="16" creationId="{A0011678-560C-4E53-8B7C-6B14755E43E5}"/>
          </ac:spMkLst>
        </pc:spChg>
        <pc:picChg chg="add mod modCrop">
          <ac:chgData name="Haadiya Khan" userId="2ee5125f-5b6d-4608-87ee-3e222d17e2af" providerId="ADAL" clId="{501FB8D1-4B8E-5540-8242-3222274426C3}" dt="2022-09-11T11:29:09.668" v="662" actId="1076"/>
          <ac:picMkLst>
            <pc:docMk/>
            <pc:sldMk cId="454227905" sldId="266"/>
            <ac:picMk id="5" creationId="{CF3CBC0E-46FB-D610-1ABC-E63BB94739EF}"/>
          </ac:picMkLst>
        </pc:picChg>
        <pc:cxnChg chg="add">
          <ac:chgData name="Haadiya Khan" userId="2ee5125f-5b6d-4608-87ee-3e222d17e2af" providerId="ADAL" clId="{501FB8D1-4B8E-5540-8242-3222274426C3}" dt="2022-09-11T11:28:58.189" v="660" actId="26606"/>
          <ac:cxnSpMkLst>
            <pc:docMk/>
            <pc:sldMk cId="454227905" sldId="266"/>
            <ac:cxnSpMk id="12" creationId="{122360E4-B476-49D8-80CF-B524F3FC0D17}"/>
          </ac:cxnSpMkLst>
        </pc:cxnChg>
      </pc:sldChg>
      <pc:sldChg chg="addSp delSp modSp new mod setBg">
        <pc:chgData name="Haadiya Khan" userId="2ee5125f-5b6d-4608-87ee-3e222d17e2af" providerId="ADAL" clId="{501FB8D1-4B8E-5540-8242-3222274426C3}" dt="2022-09-11T11:39:53.140" v="959" actId="26606"/>
        <pc:sldMkLst>
          <pc:docMk/>
          <pc:sldMk cId="35761229" sldId="267"/>
        </pc:sldMkLst>
        <pc:spChg chg="del">
          <ac:chgData name="Haadiya Khan" userId="2ee5125f-5b6d-4608-87ee-3e222d17e2af" providerId="ADAL" clId="{501FB8D1-4B8E-5540-8242-3222274426C3}" dt="2022-09-11T11:37:36.209" v="942" actId="478"/>
          <ac:spMkLst>
            <pc:docMk/>
            <pc:sldMk cId="35761229" sldId="267"/>
            <ac:spMk id="2" creationId="{7D4602F8-88AB-206C-7E4B-A0896694D469}"/>
          </ac:spMkLst>
        </pc:spChg>
        <pc:spChg chg="add del mod">
          <ac:chgData name="Haadiya Khan" userId="2ee5125f-5b6d-4608-87ee-3e222d17e2af" providerId="ADAL" clId="{501FB8D1-4B8E-5540-8242-3222274426C3}" dt="2022-09-11T11:39:29.688" v="944"/>
          <ac:spMkLst>
            <pc:docMk/>
            <pc:sldMk cId="35761229" sldId="267"/>
            <ac:spMk id="3" creationId="{9C93B244-3F2F-457F-0D6B-65437A356A80}"/>
          </ac:spMkLst>
        </pc:spChg>
        <pc:spChg chg="del">
          <ac:chgData name="Haadiya Khan" userId="2ee5125f-5b6d-4608-87ee-3e222d17e2af" providerId="ADAL" clId="{501FB8D1-4B8E-5540-8242-3222274426C3}" dt="2022-09-11T11:37:38.919" v="943" actId="478"/>
          <ac:spMkLst>
            <pc:docMk/>
            <pc:sldMk cId="35761229" sldId="267"/>
            <ac:spMk id="4" creationId="{9AECD870-9772-EED5-0888-528E68345A6F}"/>
          </ac:spMkLst>
        </pc:spChg>
        <pc:spChg chg="add del">
          <ac:chgData name="Haadiya Khan" userId="2ee5125f-5b6d-4608-87ee-3e222d17e2af" providerId="ADAL" clId="{501FB8D1-4B8E-5540-8242-3222274426C3}" dt="2022-09-11T11:39:33.282" v="946" actId="26606"/>
          <ac:spMkLst>
            <pc:docMk/>
            <pc:sldMk cId="35761229" sldId="267"/>
            <ac:spMk id="1031" creationId="{AE1AF813-2D2F-4B78-9216-388AF161EDAA}"/>
          </ac:spMkLst>
        </pc:spChg>
        <pc:spChg chg="add del">
          <ac:chgData name="Haadiya Khan" userId="2ee5125f-5b6d-4608-87ee-3e222d17e2af" providerId="ADAL" clId="{501FB8D1-4B8E-5540-8242-3222274426C3}" dt="2022-09-11T11:39:33.282" v="946" actId="26606"/>
          <ac:spMkLst>
            <pc:docMk/>
            <pc:sldMk cId="35761229" sldId="267"/>
            <ac:spMk id="1033" creationId="{C47181D2-95D5-4439-9BDF-14D4FDC7BD80}"/>
          </ac:spMkLst>
        </pc:spChg>
        <pc:spChg chg="add del">
          <ac:chgData name="Haadiya Khan" userId="2ee5125f-5b6d-4608-87ee-3e222d17e2af" providerId="ADAL" clId="{501FB8D1-4B8E-5540-8242-3222274426C3}" dt="2022-09-11T11:39:35.749" v="948" actId="26606"/>
          <ac:spMkLst>
            <pc:docMk/>
            <pc:sldMk cId="35761229" sldId="267"/>
            <ac:spMk id="1035" creationId="{AE1AF813-2D2F-4B78-9216-388AF161EDAA}"/>
          </ac:spMkLst>
        </pc:spChg>
        <pc:spChg chg="add del">
          <ac:chgData name="Haadiya Khan" userId="2ee5125f-5b6d-4608-87ee-3e222d17e2af" providerId="ADAL" clId="{501FB8D1-4B8E-5540-8242-3222274426C3}" dt="2022-09-11T11:39:35.749" v="948" actId="26606"/>
          <ac:spMkLst>
            <pc:docMk/>
            <pc:sldMk cId="35761229" sldId="267"/>
            <ac:spMk id="1036" creationId="{C47181D2-95D5-4439-9BDF-14D4FDC7BD80}"/>
          </ac:spMkLst>
        </pc:spChg>
        <pc:spChg chg="add del">
          <ac:chgData name="Haadiya Khan" userId="2ee5125f-5b6d-4608-87ee-3e222d17e2af" providerId="ADAL" clId="{501FB8D1-4B8E-5540-8242-3222274426C3}" dt="2022-09-11T11:39:37.833" v="950" actId="26606"/>
          <ac:spMkLst>
            <pc:docMk/>
            <pc:sldMk cId="35761229" sldId="267"/>
            <ac:spMk id="1037" creationId="{6FB55C46-EDB8-4EC2-AD52-94B111D3A956}"/>
          </ac:spMkLst>
        </pc:spChg>
        <pc:spChg chg="add del">
          <ac:chgData name="Haadiya Khan" userId="2ee5125f-5b6d-4608-87ee-3e222d17e2af" providerId="ADAL" clId="{501FB8D1-4B8E-5540-8242-3222274426C3}" dt="2022-09-11T11:39:37.833" v="950" actId="26606"/>
          <ac:spMkLst>
            <pc:docMk/>
            <pc:sldMk cId="35761229" sldId="267"/>
            <ac:spMk id="1038" creationId="{AE1AF813-2D2F-4B78-9216-388AF161EDAA}"/>
          </ac:spMkLst>
        </pc:spChg>
        <pc:spChg chg="add del">
          <ac:chgData name="Haadiya Khan" userId="2ee5125f-5b6d-4608-87ee-3e222d17e2af" providerId="ADAL" clId="{501FB8D1-4B8E-5540-8242-3222274426C3}" dt="2022-09-11T11:39:37.833" v="950" actId="26606"/>
          <ac:spMkLst>
            <pc:docMk/>
            <pc:sldMk cId="35761229" sldId="267"/>
            <ac:spMk id="1039" creationId="{C47181D2-95D5-4439-9BDF-14D4FDC7BD80}"/>
          </ac:spMkLst>
        </pc:spChg>
        <pc:spChg chg="add del">
          <ac:chgData name="Haadiya Khan" userId="2ee5125f-5b6d-4608-87ee-3e222d17e2af" providerId="ADAL" clId="{501FB8D1-4B8E-5540-8242-3222274426C3}" dt="2022-09-11T11:39:37.833" v="950" actId="26606"/>
          <ac:spMkLst>
            <pc:docMk/>
            <pc:sldMk cId="35761229" sldId="267"/>
            <ac:spMk id="1040" creationId="{CDD85225-4221-4672-B1DE-C34BFFF5FDFA}"/>
          </ac:spMkLst>
        </pc:spChg>
        <pc:spChg chg="add del">
          <ac:chgData name="Haadiya Khan" userId="2ee5125f-5b6d-4608-87ee-3e222d17e2af" providerId="ADAL" clId="{501FB8D1-4B8E-5540-8242-3222274426C3}" dt="2022-09-11T11:39:44.467" v="952" actId="26606"/>
          <ac:spMkLst>
            <pc:docMk/>
            <pc:sldMk cId="35761229" sldId="267"/>
            <ac:spMk id="1042" creationId="{C2579DAE-C141-48DB-810E-C070C300819E}"/>
          </ac:spMkLst>
        </pc:spChg>
        <pc:spChg chg="add del">
          <ac:chgData name="Haadiya Khan" userId="2ee5125f-5b6d-4608-87ee-3e222d17e2af" providerId="ADAL" clId="{501FB8D1-4B8E-5540-8242-3222274426C3}" dt="2022-09-11T11:39:44.467" v="952" actId="26606"/>
          <ac:spMkLst>
            <pc:docMk/>
            <pc:sldMk cId="35761229" sldId="267"/>
            <ac:spMk id="1043" creationId="{02FD90C3-6350-4D5B-9738-6E94EDF30F74}"/>
          </ac:spMkLst>
        </pc:spChg>
        <pc:spChg chg="add del">
          <ac:chgData name="Haadiya Khan" userId="2ee5125f-5b6d-4608-87ee-3e222d17e2af" providerId="ADAL" clId="{501FB8D1-4B8E-5540-8242-3222274426C3}" dt="2022-09-11T11:39:44.467" v="952" actId="26606"/>
          <ac:spMkLst>
            <pc:docMk/>
            <pc:sldMk cId="35761229" sldId="267"/>
            <ac:spMk id="1044" creationId="{BCD2D517-BC35-4439-AC31-06DF764F25FC}"/>
          </ac:spMkLst>
        </pc:spChg>
        <pc:spChg chg="add del">
          <ac:chgData name="Haadiya Khan" userId="2ee5125f-5b6d-4608-87ee-3e222d17e2af" providerId="ADAL" clId="{501FB8D1-4B8E-5540-8242-3222274426C3}" dt="2022-09-11T11:39:44.467" v="952" actId="26606"/>
          <ac:spMkLst>
            <pc:docMk/>
            <pc:sldMk cId="35761229" sldId="267"/>
            <ac:spMk id="1045" creationId="{2DD3F846-0483-40F5-A881-0C1AD2A0CAD7}"/>
          </ac:spMkLst>
        </pc:spChg>
        <pc:spChg chg="add del">
          <ac:chgData name="Haadiya Khan" userId="2ee5125f-5b6d-4608-87ee-3e222d17e2af" providerId="ADAL" clId="{501FB8D1-4B8E-5540-8242-3222274426C3}" dt="2022-09-11T11:39:49.551" v="954" actId="26606"/>
          <ac:spMkLst>
            <pc:docMk/>
            <pc:sldMk cId="35761229" sldId="267"/>
            <ac:spMk id="1047" creationId="{AE1AF813-2D2F-4B78-9216-388AF161EDAA}"/>
          </ac:spMkLst>
        </pc:spChg>
        <pc:spChg chg="add del">
          <ac:chgData name="Haadiya Khan" userId="2ee5125f-5b6d-4608-87ee-3e222d17e2af" providerId="ADAL" clId="{501FB8D1-4B8E-5540-8242-3222274426C3}" dt="2022-09-11T11:39:49.551" v="954" actId="26606"/>
          <ac:spMkLst>
            <pc:docMk/>
            <pc:sldMk cId="35761229" sldId="267"/>
            <ac:spMk id="1048" creationId="{C47181D2-95D5-4439-9BDF-14D4FDC7BD80}"/>
          </ac:spMkLst>
        </pc:spChg>
        <pc:spChg chg="add del">
          <ac:chgData name="Haadiya Khan" userId="2ee5125f-5b6d-4608-87ee-3e222d17e2af" providerId="ADAL" clId="{501FB8D1-4B8E-5540-8242-3222274426C3}" dt="2022-09-11T11:39:49.551" v="954" actId="26606"/>
          <ac:spMkLst>
            <pc:docMk/>
            <pc:sldMk cId="35761229" sldId="267"/>
            <ac:spMk id="1049" creationId="{CDD85225-4221-4672-B1DE-C34BFFF5FDFA}"/>
          </ac:spMkLst>
        </pc:spChg>
        <pc:spChg chg="add del">
          <ac:chgData name="Haadiya Khan" userId="2ee5125f-5b6d-4608-87ee-3e222d17e2af" providerId="ADAL" clId="{501FB8D1-4B8E-5540-8242-3222274426C3}" dt="2022-09-11T11:39:49.551" v="954" actId="26606"/>
          <ac:spMkLst>
            <pc:docMk/>
            <pc:sldMk cId="35761229" sldId="267"/>
            <ac:spMk id="1050" creationId="{6FB55C46-EDB8-4EC2-AD52-94B111D3A956}"/>
          </ac:spMkLst>
        </pc:spChg>
        <pc:spChg chg="add del">
          <ac:chgData name="Haadiya Khan" userId="2ee5125f-5b6d-4608-87ee-3e222d17e2af" providerId="ADAL" clId="{501FB8D1-4B8E-5540-8242-3222274426C3}" dt="2022-09-11T11:39:52.054" v="956" actId="26606"/>
          <ac:spMkLst>
            <pc:docMk/>
            <pc:sldMk cId="35761229" sldId="267"/>
            <ac:spMk id="1052" creationId="{AE1AF813-2D2F-4B78-9216-388AF161EDAA}"/>
          </ac:spMkLst>
        </pc:spChg>
        <pc:spChg chg="add del">
          <ac:chgData name="Haadiya Khan" userId="2ee5125f-5b6d-4608-87ee-3e222d17e2af" providerId="ADAL" clId="{501FB8D1-4B8E-5540-8242-3222274426C3}" dt="2022-09-11T11:39:52.054" v="956" actId="26606"/>
          <ac:spMkLst>
            <pc:docMk/>
            <pc:sldMk cId="35761229" sldId="267"/>
            <ac:spMk id="1053" creationId="{C47181D2-95D5-4439-9BDF-14D4FDC7BD80}"/>
          </ac:spMkLst>
        </pc:spChg>
        <pc:spChg chg="add del">
          <ac:chgData name="Haadiya Khan" userId="2ee5125f-5b6d-4608-87ee-3e222d17e2af" providerId="ADAL" clId="{501FB8D1-4B8E-5540-8242-3222274426C3}" dt="2022-09-11T11:39:53.137" v="958" actId="26606"/>
          <ac:spMkLst>
            <pc:docMk/>
            <pc:sldMk cId="35761229" sldId="267"/>
            <ac:spMk id="1055" creationId="{AE1AF813-2D2F-4B78-9216-388AF161EDAA}"/>
          </ac:spMkLst>
        </pc:spChg>
        <pc:spChg chg="add del">
          <ac:chgData name="Haadiya Khan" userId="2ee5125f-5b6d-4608-87ee-3e222d17e2af" providerId="ADAL" clId="{501FB8D1-4B8E-5540-8242-3222274426C3}" dt="2022-09-11T11:39:53.137" v="958" actId="26606"/>
          <ac:spMkLst>
            <pc:docMk/>
            <pc:sldMk cId="35761229" sldId="267"/>
            <ac:spMk id="1056" creationId="{C47181D2-95D5-4439-9BDF-14D4FDC7BD80}"/>
          </ac:spMkLst>
        </pc:spChg>
        <pc:spChg chg="add del">
          <ac:chgData name="Haadiya Khan" userId="2ee5125f-5b6d-4608-87ee-3e222d17e2af" providerId="ADAL" clId="{501FB8D1-4B8E-5540-8242-3222274426C3}" dt="2022-09-11T11:39:53.137" v="958" actId="26606"/>
          <ac:spMkLst>
            <pc:docMk/>
            <pc:sldMk cId="35761229" sldId="267"/>
            <ac:spMk id="1057" creationId="{25ED69BC-66D4-439D-9739-69DA08317B18}"/>
          </ac:spMkLst>
        </pc:spChg>
        <pc:spChg chg="add del">
          <ac:chgData name="Haadiya Khan" userId="2ee5125f-5b6d-4608-87ee-3e222d17e2af" providerId="ADAL" clId="{501FB8D1-4B8E-5540-8242-3222274426C3}" dt="2022-09-11T11:39:53.137" v="958" actId="26606"/>
          <ac:spMkLst>
            <pc:docMk/>
            <pc:sldMk cId="35761229" sldId="267"/>
            <ac:spMk id="1058" creationId="{9D7312F7-2B85-4A98-BE37-BB99514D3508}"/>
          </ac:spMkLst>
        </pc:spChg>
        <pc:spChg chg="add">
          <ac:chgData name="Haadiya Khan" userId="2ee5125f-5b6d-4608-87ee-3e222d17e2af" providerId="ADAL" clId="{501FB8D1-4B8E-5540-8242-3222274426C3}" dt="2022-09-11T11:39:53.140" v="959" actId="26606"/>
          <ac:spMkLst>
            <pc:docMk/>
            <pc:sldMk cId="35761229" sldId="267"/>
            <ac:spMk id="1060" creationId="{AE1AF813-2D2F-4B78-9216-388AF161EDAA}"/>
          </ac:spMkLst>
        </pc:spChg>
        <pc:spChg chg="add">
          <ac:chgData name="Haadiya Khan" userId="2ee5125f-5b6d-4608-87ee-3e222d17e2af" providerId="ADAL" clId="{501FB8D1-4B8E-5540-8242-3222274426C3}" dt="2022-09-11T11:39:53.140" v="959" actId="26606"/>
          <ac:spMkLst>
            <pc:docMk/>
            <pc:sldMk cId="35761229" sldId="267"/>
            <ac:spMk id="1061" creationId="{C47181D2-95D5-4439-9BDF-14D4FDC7BD80}"/>
          </ac:spMkLst>
        </pc:spChg>
        <pc:picChg chg="add mod">
          <ac:chgData name="Haadiya Khan" userId="2ee5125f-5b6d-4608-87ee-3e222d17e2af" providerId="ADAL" clId="{501FB8D1-4B8E-5540-8242-3222274426C3}" dt="2022-09-11T11:39:53.140" v="959" actId="26606"/>
          <ac:picMkLst>
            <pc:docMk/>
            <pc:sldMk cId="35761229" sldId="267"/>
            <ac:picMk id="1026" creationId="{1825DA90-0773-AFD0-4188-238B3F96F4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818F2-90C9-894D-9ECC-2ACC644B2C19}" type="datetimeFigureOut">
              <a:rPr lang="en-US" smtClean="0"/>
              <a:t>9/11/22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A1F3B-B9BF-4947-A5C5-5748652F2674}" type="slidenum">
              <a:rPr lang="en-US" smtClean="0"/>
              <a:t>‹#›</a:t>
            </a:fld>
            <a:endParaRPr lang="en-US"/>
          </a:p>
        </p:txBody>
      </p:sp>
    </p:spTree>
    <p:extLst>
      <p:ext uri="{BB962C8B-B14F-4D97-AF65-F5344CB8AC3E}">
        <p14:creationId xmlns:p14="http://schemas.microsoft.com/office/powerpoint/2010/main" val="82665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A1F3B-B9BF-4947-A5C5-5748652F2674}" type="slidenum">
              <a:rPr lang="en-US" smtClean="0"/>
              <a:t>8</a:t>
            </a:fld>
            <a:endParaRPr lang="en-US"/>
          </a:p>
        </p:txBody>
      </p:sp>
    </p:spTree>
    <p:extLst>
      <p:ext uri="{BB962C8B-B14F-4D97-AF65-F5344CB8AC3E}">
        <p14:creationId xmlns:p14="http://schemas.microsoft.com/office/powerpoint/2010/main" val="376274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9/11/22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39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9/11/22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7165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9/11/22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991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9/11/22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a:p>
        </p:txBody>
      </p:sp>
    </p:spTree>
    <p:extLst>
      <p:ext uri="{BB962C8B-B14F-4D97-AF65-F5344CB8AC3E}">
        <p14:creationId xmlns:p14="http://schemas.microsoft.com/office/powerpoint/2010/main" val="134521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9/11/22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25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9/11/22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6989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9/11/22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0615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9/11/22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6329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9/11/22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26608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9/11/22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43590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9/11/22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8887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9/11/22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143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screditcardguide.com/capital-one-referral-links-now-available-targeted/"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shellhacks.net/"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logos-world.net/hulu-logo/" TargetMode="External"/><Relationship Id="rId7" Type="http://schemas.openxmlformats.org/officeDocument/2006/relationships/hyperlink" Target="http://www.amazon.co.uk/gp/student/signup/info/"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apple.com/apple-music/" TargetMode="External"/><Relationship Id="rId4" Type="http://schemas.openxmlformats.org/officeDocument/2006/relationships/image" Target="../media/image4.png"/><Relationship Id="rId9" Type="http://schemas.openxmlformats.org/officeDocument/2006/relationships/hyperlink" Target="https://www.bandt.com.au/technology/netflix-revamps-logo-mixed-review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AE71F1F1-884B-489D-A40A-9F508C775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A1594514-7BDF-49FE-A56F-138659FCD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4CAE1C-E18D-D593-F120-CCD90867D2F4}"/>
              </a:ext>
            </a:extLst>
          </p:cNvPr>
          <p:cNvSpPr>
            <a:spLocks noGrp="1"/>
          </p:cNvSpPr>
          <p:nvPr>
            <p:ph type="ctrTitle"/>
          </p:nvPr>
        </p:nvSpPr>
        <p:spPr>
          <a:xfrm>
            <a:off x="1065197" y="5120639"/>
            <a:ext cx="10058400" cy="1497065"/>
          </a:xfrm>
        </p:spPr>
        <p:txBody>
          <a:bodyPr>
            <a:normAutofit/>
          </a:bodyPr>
          <a:lstStyle/>
          <a:p>
            <a:pPr algn="ctr"/>
            <a:r>
              <a:rPr lang="en-US" sz="4800" dirty="0">
                <a:solidFill>
                  <a:srgbClr val="FFFFFF"/>
                </a:solidFill>
                <a:cs typeface="Calibri Light"/>
              </a:rPr>
              <a:t>STREAMING SUBSCRIPTION MANAGEMENT CHALLENGE</a:t>
            </a:r>
          </a:p>
        </p:txBody>
      </p:sp>
      <p:pic>
        <p:nvPicPr>
          <p:cNvPr id="3" name="Picture 3" descr="Logo&#10;&#10;Description automatically generated">
            <a:extLst>
              <a:ext uri="{FF2B5EF4-FFF2-40B4-BE49-F238E27FC236}">
                <a16:creationId xmlns:a16="http://schemas.microsoft.com/office/drawing/2014/main" id="{1EFBC255-B0BD-4D40-8E92-B585412A09A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541" t="251" r="4609"/>
          <a:stretch/>
        </p:blipFill>
        <p:spPr>
          <a:xfrm>
            <a:off x="4015204" y="914400"/>
            <a:ext cx="7755342" cy="3126460"/>
          </a:xfrm>
          <a:prstGeom prst="rect">
            <a:avLst/>
          </a:prstGeom>
        </p:spPr>
      </p:pic>
      <p:sp>
        <p:nvSpPr>
          <p:cNvPr id="31" name="Rectangle 24">
            <a:extLst>
              <a:ext uri="{FF2B5EF4-FFF2-40B4-BE49-F238E27FC236}">
                <a16:creationId xmlns:a16="http://schemas.microsoft.com/office/drawing/2014/main" id="{0505BD93-4733-414D-B71A-2276F622F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16CA269D-C4E0-C2DC-4117-C4FEAB7212B4}"/>
              </a:ext>
            </a:extLst>
          </p:cNvPr>
          <p:cNvSpPr txBox="1"/>
          <p:nvPr/>
        </p:nvSpPr>
        <p:spPr>
          <a:xfrm>
            <a:off x="2747319" y="1713515"/>
            <a:ext cx="4473145" cy="1017714"/>
          </a:xfrm>
          <a:prstGeom prst="rect">
            <a:avLst/>
          </a:prstGeom>
        </p:spPr>
        <p:txBody>
          <a:bodyPr lIns="91440" tIns="45720" rIns="91440" bIns="45720" anchor="t">
            <a:normAutofit/>
          </a:bodyPr>
          <a:lstStyle/>
          <a:p>
            <a:endParaRPr lang="en-US">
              <a:cs typeface="Calibri"/>
            </a:endParaRPr>
          </a:p>
        </p:txBody>
      </p:sp>
      <p:pic>
        <p:nvPicPr>
          <p:cNvPr id="6" name="Picture 5" descr="A picture containing diagram&#10;&#10;Description automatically generated">
            <a:extLst>
              <a:ext uri="{FF2B5EF4-FFF2-40B4-BE49-F238E27FC236}">
                <a16:creationId xmlns:a16="http://schemas.microsoft.com/office/drawing/2014/main" id="{F429563E-4A56-7934-1571-02BA2FFFE9EA}"/>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6390" t="15332" r="47205" b="27154"/>
          <a:stretch/>
        </p:blipFill>
        <p:spPr>
          <a:xfrm>
            <a:off x="318502" y="1478147"/>
            <a:ext cx="3606800" cy="2235201"/>
          </a:xfrm>
          <a:prstGeom prst="rect">
            <a:avLst/>
          </a:prstGeom>
        </p:spPr>
      </p:pic>
    </p:spTree>
    <p:extLst>
      <p:ext uri="{BB962C8B-B14F-4D97-AF65-F5344CB8AC3E}">
        <p14:creationId xmlns:p14="http://schemas.microsoft.com/office/powerpoint/2010/main" val="186867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B18FC6-C676-4F46-9E37-531BC5654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B0EF9-A915-F600-A19E-3F8C6DE0FFEE}"/>
              </a:ext>
            </a:extLst>
          </p:cNvPr>
          <p:cNvSpPr>
            <a:spLocks noGrp="1"/>
          </p:cNvSpPr>
          <p:nvPr>
            <p:ph type="title"/>
          </p:nvPr>
        </p:nvSpPr>
        <p:spPr>
          <a:xfrm>
            <a:off x="4974771" y="634946"/>
            <a:ext cx="6574972" cy="1450757"/>
          </a:xfrm>
        </p:spPr>
        <p:txBody>
          <a:bodyPr>
            <a:normAutofit/>
          </a:bodyPr>
          <a:lstStyle/>
          <a:p>
            <a:r>
              <a:rPr lang="en-US" dirty="0"/>
              <a:t>CONTINUATION</a:t>
            </a:r>
          </a:p>
        </p:txBody>
      </p:sp>
      <p:pic>
        <p:nvPicPr>
          <p:cNvPr id="5" name="Picture 4" descr="Graphical user interface, diagram, application&#10;&#10;Description automatically generated">
            <a:extLst>
              <a:ext uri="{FF2B5EF4-FFF2-40B4-BE49-F238E27FC236}">
                <a16:creationId xmlns:a16="http://schemas.microsoft.com/office/drawing/2014/main" id="{CF3CBC0E-46FB-D610-1ABC-E63BB94739EF}"/>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6791" r="19450" b="7147"/>
          <a:stretch/>
        </p:blipFill>
        <p:spPr>
          <a:xfrm>
            <a:off x="1037534" y="287694"/>
            <a:ext cx="3294976" cy="6079864"/>
          </a:xfrm>
          <a:prstGeom prst="rect">
            <a:avLst/>
          </a:prstGeom>
        </p:spPr>
      </p:pic>
      <p:cxnSp>
        <p:nvCxnSpPr>
          <p:cNvPr id="12" name="Straight Connector 11">
            <a:extLst>
              <a:ext uri="{FF2B5EF4-FFF2-40B4-BE49-F238E27FC236}">
                <a16:creationId xmlns:a16="http://schemas.microsoft.com/office/drawing/2014/main" id="{122360E4-B476-49D8-80CF-B524F3FC0D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82A2AD-CB02-2B76-CEFC-F4DBC1C376F2}"/>
              </a:ext>
            </a:extLst>
          </p:cNvPr>
          <p:cNvSpPr>
            <a:spLocks noGrp="1"/>
          </p:cNvSpPr>
          <p:nvPr>
            <p:ph idx="1"/>
          </p:nvPr>
        </p:nvSpPr>
        <p:spPr>
          <a:xfrm>
            <a:off x="4974769" y="2198914"/>
            <a:ext cx="6574973" cy="3670180"/>
          </a:xfrm>
        </p:spPr>
        <p:txBody>
          <a:bodyPr>
            <a:normAutofit/>
          </a:bodyPr>
          <a:lstStyle/>
          <a:p>
            <a:r>
              <a:rPr lang="en-US" dirty="0"/>
              <a:t>4. Lastly, when the subscription approaches the three-month period of inactivity from the consumers’ input, the company will automatically stop the inactive subscriptions.</a:t>
            </a:r>
          </a:p>
          <a:p>
            <a:pPr marL="0" indent="0">
              <a:buNone/>
            </a:pPr>
            <a:r>
              <a:rPr lang="en-US" dirty="0"/>
              <a:t>For the consumer to reactivate or cancel any subscriptions, they need to go into the Capital One portal, and navigate to “View my subscriptions”. From their menu, they can choose to activate or cancel.</a:t>
            </a:r>
          </a:p>
          <a:p>
            <a:endParaRPr lang="en-US" dirty="0"/>
          </a:p>
        </p:txBody>
      </p:sp>
      <p:sp>
        <p:nvSpPr>
          <p:cNvPr id="14" name="Rectangle 13">
            <a:extLst>
              <a:ext uri="{FF2B5EF4-FFF2-40B4-BE49-F238E27FC236}">
                <a16:creationId xmlns:a16="http://schemas.microsoft.com/office/drawing/2014/main" id="{77709F32-2ED0-4F8B-99FF-940C35640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A0011678-560C-4E53-8B7C-6B14755E4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422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0" name="Rectangle 1030">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1" name="Rectangle 1032">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1,797 Thank You Computer Stock Photos, Pictures &amp; Royalty-Free Images -  iStock">
            <a:extLst>
              <a:ext uri="{FF2B5EF4-FFF2-40B4-BE49-F238E27FC236}">
                <a16:creationId xmlns:a16="http://schemas.microsoft.com/office/drawing/2014/main" id="{1825DA90-0773-AFD0-4188-238B3F96F4F3}"/>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14335" r="1" b="16286"/>
          <a:stretch/>
        </p:blipFill>
        <p:spPr bwMode="auto">
          <a:xfrm>
            <a:off x="643467" y="643467"/>
            <a:ext cx="10905066" cy="505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F5D018F-AF62-49A7-9408-08B5D46A1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79FFF-8FC6-0F9F-B0CC-1843D538D59D}"/>
              </a:ext>
            </a:extLst>
          </p:cNvPr>
          <p:cNvSpPr>
            <a:spLocks noGrp="1"/>
          </p:cNvSpPr>
          <p:nvPr>
            <p:ph type="title"/>
          </p:nvPr>
        </p:nvSpPr>
        <p:spPr>
          <a:xfrm>
            <a:off x="6620933" y="634946"/>
            <a:ext cx="4928809" cy="1450757"/>
          </a:xfrm>
        </p:spPr>
        <p:txBody>
          <a:bodyPr>
            <a:normAutofit/>
          </a:bodyPr>
          <a:lstStyle/>
          <a:p>
            <a:r>
              <a:rPr lang="en-US" dirty="0"/>
              <a:t>OUR GOAL</a:t>
            </a:r>
          </a:p>
        </p:txBody>
      </p:sp>
      <p:sp>
        <p:nvSpPr>
          <p:cNvPr id="20" name="Rectangle 19">
            <a:extLst>
              <a:ext uri="{FF2B5EF4-FFF2-40B4-BE49-F238E27FC236}">
                <a16:creationId xmlns:a16="http://schemas.microsoft.com/office/drawing/2014/main" id="{AD1974C4-FFED-430F-9959-B1034BA5E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10;&#10;Description automatically generated">
            <a:extLst>
              <a:ext uri="{FF2B5EF4-FFF2-40B4-BE49-F238E27FC236}">
                <a16:creationId xmlns:a16="http://schemas.microsoft.com/office/drawing/2014/main" id="{5D1DD004-F373-AEF4-6B68-6EA9CAE0D68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8336" y="1242656"/>
            <a:ext cx="2784700" cy="1566392"/>
          </a:xfrm>
          <a:prstGeom prst="rect">
            <a:avLst/>
          </a:prstGeom>
        </p:spPr>
      </p:pic>
      <p:sp>
        <p:nvSpPr>
          <p:cNvPr id="22" name="Rectangle 21">
            <a:extLst>
              <a:ext uri="{FF2B5EF4-FFF2-40B4-BE49-F238E27FC236}">
                <a16:creationId xmlns:a16="http://schemas.microsoft.com/office/drawing/2014/main" id="{18CCC89B-EE3C-46B6-96F7-3DC2BE7BB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4"/>
            <a:ext cx="2567411" cy="195525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1DFD603D-CF6A-5797-71E7-A5513E8F8EF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32881" t="16422" r="32500" b="16422"/>
          <a:stretch/>
        </p:blipFill>
        <p:spPr>
          <a:xfrm>
            <a:off x="4013722" y="473902"/>
            <a:ext cx="1597144" cy="1626575"/>
          </a:xfrm>
          <a:prstGeom prst="rect">
            <a:avLst/>
          </a:prstGeom>
        </p:spPr>
      </p:pic>
      <p:cxnSp>
        <p:nvCxnSpPr>
          <p:cNvPr id="24" name="Straight Connector 23">
            <a:extLst>
              <a:ext uri="{FF2B5EF4-FFF2-40B4-BE49-F238E27FC236}">
                <a16:creationId xmlns:a16="http://schemas.microsoft.com/office/drawing/2014/main" id="{6A05C6AD-5997-4A0B-A341-72CFB5663C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46959"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9FA2AE6-F036-4430-9E0B-B517AE3DF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0461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tableware, dishware&#10;&#10;Description automatically generated">
            <a:extLst>
              <a:ext uri="{FF2B5EF4-FFF2-40B4-BE49-F238E27FC236}">
                <a16:creationId xmlns:a16="http://schemas.microsoft.com/office/drawing/2014/main" id="{0A3C7F6F-E753-E64C-BC6D-16275C7A4EF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58337" y="4605276"/>
            <a:ext cx="2784700" cy="635973"/>
          </a:xfrm>
          <a:prstGeom prst="rect">
            <a:avLst/>
          </a:prstGeom>
        </p:spPr>
      </p:pic>
      <p:sp>
        <p:nvSpPr>
          <p:cNvPr id="28" name="Rectangle 27">
            <a:extLst>
              <a:ext uri="{FF2B5EF4-FFF2-40B4-BE49-F238E27FC236}">
                <a16:creationId xmlns:a16="http://schemas.microsoft.com/office/drawing/2014/main" id="{9BA6D9D5-09E0-47EB-8C8E-8602B8B8F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 icon&#10;&#10;Description automatically generated">
            <a:extLst>
              <a:ext uri="{FF2B5EF4-FFF2-40B4-BE49-F238E27FC236}">
                <a16:creationId xmlns:a16="http://schemas.microsoft.com/office/drawing/2014/main" id="{80126496-5172-729F-68EC-465C2015470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27400" r="27400"/>
          <a:stretch/>
        </p:blipFill>
        <p:spPr>
          <a:xfrm>
            <a:off x="3718313" y="2601842"/>
            <a:ext cx="2187959" cy="3231109"/>
          </a:xfrm>
          <a:prstGeom prst="rect">
            <a:avLst/>
          </a:prstGeom>
        </p:spPr>
      </p:pic>
      <p:sp>
        <p:nvSpPr>
          <p:cNvPr id="3" name="Content Placeholder 2">
            <a:extLst>
              <a:ext uri="{FF2B5EF4-FFF2-40B4-BE49-F238E27FC236}">
                <a16:creationId xmlns:a16="http://schemas.microsoft.com/office/drawing/2014/main" id="{02637EA0-90D8-884B-E736-965ADBF225C9}"/>
              </a:ext>
            </a:extLst>
          </p:cNvPr>
          <p:cNvSpPr>
            <a:spLocks noGrp="1"/>
          </p:cNvSpPr>
          <p:nvPr>
            <p:ph idx="1"/>
          </p:nvPr>
        </p:nvSpPr>
        <p:spPr>
          <a:xfrm>
            <a:off x="6620933" y="2198914"/>
            <a:ext cx="4928809" cy="3784863"/>
          </a:xfrm>
        </p:spPr>
        <p:txBody>
          <a:bodyPr>
            <a:noAutofit/>
          </a:bodyPr>
          <a:lstStyle/>
          <a:p>
            <a:r>
              <a:rPr lang="en-US" sz="2300" dirty="0"/>
              <a:t>As we know, college students tend to spend money on unnecessary things at times with a tight budget. </a:t>
            </a:r>
          </a:p>
          <a:p>
            <a:r>
              <a:rPr lang="en-US" sz="2300" dirty="0"/>
              <a:t>Our goal is to create a design that will detect Capital One consumers’ subscriptions and manage them once they have not been used for 3 months or more.</a:t>
            </a:r>
          </a:p>
        </p:txBody>
      </p:sp>
      <p:sp>
        <p:nvSpPr>
          <p:cNvPr id="30" name="Rectangle 29">
            <a:extLst>
              <a:ext uri="{FF2B5EF4-FFF2-40B4-BE49-F238E27FC236}">
                <a16:creationId xmlns:a16="http://schemas.microsoft.com/office/drawing/2014/main" id="{7B94D60D-E290-4BBA-87F2-58069F67C0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20A8BA4C-A093-4F74-B0BA-C1220E33D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784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0AE1-BD35-CE06-D3A9-1718D21FDF9D}"/>
              </a:ext>
            </a:extLst>
          </p:cNvPr>
          <p:cNvSpPr>
            <a:spLocks noGrp="1"/>
          </p:cNvSpPr>
          <p:nvPr>
            <p:ph type="title"/>
          </p:nvPr>
        </p:nvSpPr>
        <p:spPr/>
        <p:txBody>
          <a:bodyPr/>
          <a:lstStyle/>
          <a:p>
            <a:r>
              <a:rPr lang="en-US" dirty="0"/>
              <a:t>OUR PLAN FOR CONSUMER INFORMATION </a:t>
            </a:r>
          </a:p>
        </p:txBody>
      </p:sp>
      <p:sp>
        <p:nvSpPr>
          <p:cNvPr id="3" name="Content Placeholder 2">
            <a:extLst>
              <a:ext uri="{FF2B5EF4-FFF2-40B4-BE49-F238E27FC236}">
                <a16:creationId xmlns:a16="http://schemas.microsoft.com/office/drawing/2014/main" id="{3DA98F71-7F6B-8E5E-F038-4D4BB1B67DB9}"/>
              </a:ext>
            </a:extLst>
          </p:cNvPr>
          <p:cNvSpPr>
            <a:spLocks noGrp="1"/>
          </p:cNvSpPr>
          <p:nvPr>
            <p:ph idx="1"/>
          </p:nvPr>
        </p:nvSpPr>
        <p:spPr/>
        <p:txBody>
          <a:bodyPr>
            <a:normAutofit fontScale="92500" lnSpcReduction="10000"/>
          </a:bodyPr>
          <a:lstStyle/>
          <a:p>
            <a:pPr marL="0" indent="0" algn="just">
              <a:lnSpc>
                <a:spcPct val="170000"/>
              </a:lnSpc>
              <a:buNone/>
            </a:pPr>
            <a:r>
              <a:rPr lang="en-US" dirty="0"/>
              <a:t>To obtain information from the consumer:</a:t>
            </a:r>
          </a:p>
          <a:p>
            <a:pPr algn="just">
              <a:lnSpc>
                <a:spcPct val="170000"/>
              </a:lnSpc>
              <a:buFont typeface="Wingdings" pitchFamily="2" charset="2"/>
              <a:buChar char="§"/>
            </a:pPr>
            <a:r>
              <a:rPr lang="en-US" dirty="0"/>
              <a:t>Such as streaming services in which they are subscribed to, examples may include but are not limited to; Spotify, Apple Music, Disney+, HULU, Netflix, etc.</a:t>
            </a:r>
          </a:p>
          <a:p>
            <a:pPr algn="just">
              <a:lnSpc>
                <a:spcPct val="170000"/>
              </a:lnSpc>
              <a:buFont typeface="Wingdings" pitchFamily="2" charset="2"/>
              <a:buChar char="§"/>
            </a:pPr>
            <a:r>
              <a:rPr lang="en-US" dirty="0"/>
              <a:t>The cost of each subscription.</a:t>
            </a:r>
          </a:p>
          <a:p>
            <a:pPr algn="just">
              <a:lnSpc>
                <a:spcPct val="170000"/>
              </a:lnSpc>
              <a:buFont typeface="Wingdings" pitchFamily="2" charset="2"/>
              <a:buChar char="§"/>
            </a:pPr>
            <a:r>
              <a:rPr lang="en-US" dirty="0"/>
              <a:t>The start date of each subscription to better individually manage each subscription as time goes on.</a:t>
            </a:r>
          </a:p>
          <a:p>
            <a:pPr marL="0" indent="0" algn="just">
              <a:lnSpc>
                <a:spcPct val="170000"/>
              </a:lnSpc>
              <a:buNone/>
            </a:pPr>
            <a:r>
              <a:rPr lang="en-US" dirty="0"/>
              <a:t>We would also allow the consumer to set a personal budget, that is, how much money would they spend on subscription services per month.</a:t>
            </a:r>
          </a:p>
        </p:txBody>
      </p:sp>
    </p:spTree>
    <p:extLst>
      <p:ext uri="{BB962C8B-B14F-4D97-AF65-F5344CB8AC3E}">
        <p14:creationId xmlns:p14="http://schemas.microsoft.com/office/powerpoint/2010/main" val="404754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09E6-84C8-AD9C-FA08-C963DE5C188C}"/>
              </a:ext>
            </a:extLst>
          </p:cNvPr>
          <p:cNvSpPr>
            <a:spLocks noGrp="1"/>
          </p:cNvSpPr>
          <p:nvPr>
            <p:ph type="title"/>
          </p:nvPr>
        </p:nvSpPr>
        <p:spPr/>
        <p:txBody>
          <a:bodyPr/>
          <a:lstStyle/>
          <a:p>
            <a:r>
              <a:rPr lang="en-US" dirty="0"/>
              <a:t>OUR JOB TO MANAGE THE INFORMATION PROVIDED</a:t>
            </a:r>
          </a:p>
        </p:txBody>
      </p:sp>
      <p:sp>
        <p:nvSpPr>
          <p:cNvPr id="3" name="Content Placeholder 2">
            <a:extLst>
              <a:ext uri="{FF2B5EF4-FFF2-40B4-BE49-F238E27FC236}">
                <a16:creationId xmlns:a16="http://schemas.microsoft.com/office/drawing/2014/main" id="{CC30A4B7-F258-A2E7-F124-2EB6025461EA}"/>
              </a:ext>
            </a:extLst>
          </p:cNvPr>
          <p:cNvSpPr>
            <a:spLocks noGrp="1"/>
          </p:cNvSpPr>
          <p:nvPr>
            <p:ph idx="1"/>
          </p:nvPr>
        </p:nvSpPr>
        <p:spPr/>
        <p:txBody>
          <a:bodyPr>
            <a:normAutofit fontScale="92500" lnSpcReduction="10000"/>
          </a:bodyPr>
          <a:lstStyle/>
          <a:p>
            <a:pPr>
              <a:lnSpc>
                <a:spcPct val="150000"/>
              </a:lnSpc>
              <a:buFont typeface="Wingdings" pitchFamily="2" charset="2"/>
              <a:buChar char="§"/>
            </a:pPr>
            <a:r>
              <a:rPr lang="en-US" dirty="0"/>
              <a:t>To store the consumers’ information to create a personalized management system for their needs.</a:t>
            </a:r>
          </a:p>
          <a:p>
            <a:pPr>
              <a:lnSpc>
                <a:spcPct val="150000"/>
              </a:lnSpc>
              <a:buFont typeface="Wingdings" pitchFamily="2" charset="2"/>
              <a:buChar char="§"/>
            </a:pPr>
            <a:r>
              <a:rPr lang="en-US" dirty="0"/>
              <a:t>To calculate the input from the consumer and determine if their total amount goes above their budget. If it does, we will notify the consumer for crossing their budget. This will allow them to cancel any subscriptions that aren’t being used at that time.</a:t>
            </a:r>
          </a:p>
          <a:p>
            <a:pPr>
              <a:lnSpc>
                <a:spcPct val="150000"/>
              </a:lnSpc>
              <a:buFont typeface="Wingdings" pitchFamily="2" charset="2"/>
              <a:buChar char="§"/>
            </a:pPr>
            <a:r>
              <a:rPr lang="en-US" dirty="0"/>
              <a:t>To manage each subscription individually by the start dates. We will notify the consumer before each subscription date to monitor consumer activity.</a:t>
            </a:r>
          </a:p>
          <a:p>
            <a:pPr>
              <a:lnSpc>
                <a:spcPct val="150000"/>
              </a:lnSpc>
              <a:buFont typeface="Wingdings" pitchFamily="2" charset="2"/>
              <a:buChar char="§"/>
            </a:pPr>
            <a:r>
              <a:rPr lang="en-US" dirty="0"/>
              <a:t>We will notify the consumer when three months have passed. If the consumer has shown no sign of activity for certain services at all in those months, we will send an alert to cancel the subscription.</a:t>
            </a:r>
          </a:p>
          <a:p>
            <a:endParaRPr lang="en-US" dirty="0"/>
          </a:p>
        </p:txBody>
      </p:sp>
    </p:spTree>
    <p:extLst>
      <p:ext uri="{BB962C8B-B14F-4D97-AF65-F5344CB8AC3E}">
        <p14:creationId xmlns:p14="http://schemas.microsoft.com/office/powerpoint/2010/main" val="121457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019A08-55AD-4038-B865-37DA596B8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A0BAD-56AB-A897-64FB-F11B38CDF833}"/>
              </a:ext>
            </a:extLst>
          </p:cNvPr>
          <p:cNvSpPr>
            <a:spLocks noGrp="1"/>
          </p:cNvSpPr>
          <p:nvPr>
            <p:ph type="title"/>
          </p:nvPr>
        </p:nvSpPr>
        <p:spPr>
          <a:xfrm>
            <a:off x="6411685" y="634946"/>
            <a:ext cx="5127171" cy="1450757"/>
          </a:xfrm>
        </p:spPr>
        <p:txBody>
          <a:bodyPr>
            <a:normAutofit/>
          </a:bodyPr>
          <a:lstStyle/>
          <a:p>
            <a:r>
              <a:rPr lang="en-US" dirty="0"/>
              <a:t>CONTINUATION</a:t>
            </a:r>
          </a:p>
        </p:txBody>
      </p:sp>
      <p:pic>
        <p:nvPicPr>
          <p:cNvPr id="5" name="Picture 4" descr="Graphical user interface, application&#10;&#10;Description automatically generated">
            <a:extLst>
              <a:ext uri="{FF2B5EF4-FFF2-40B4-BE49-F238E27FC236}">
                <a16:creationId xmlns:a16="http://schemas.microsoft.com/office/drawing/2014/main" id="{00F99A7C-DDDD-D0BA-5937-5E0ECEEBCA00}"/>
              </a:ext>
            </a:extLst>
          </p:cNvPr>
          <p:cNvPicPr>
            <a:picLocks noChangeAspect="1"/>
          </p:cNvPicPr>
          <p:nvPr/>
        </p:nvPicPr>
        <p:blipFill rotWithShape="1">
          <a:blip r:embed="rId2">
            <a:extLst>
              <a:ext uri="{28A0092B-C50C-407E-A947-70E740481C1C}">
                <a14:useLocalDpi xmlns:a14="http://schemas.microsoft.com/office/drawing/2010/main" val="0"/>
              </a:ext>
            </a:extLst>
          </a:blip>
          <a:srcRect t="8235" b="12284"/>
          <a:stretch/>
        </p:blipFill>
        <p:spPr>
          <a:xfrm>
            <a:off x="205740" y="719384"/>
            <a:ext cx="6205943" cy="4895549"/>
          </a:xfrm>
          <a:prstGeom prst="rect">
            <a:avLst/>
          </a:prstGeom>
        </p:spPr>
      </p:pic>
      <p:cxnSp>
        <p:nvCxnSpPr>
          <p:cNvPr id="12" name="Straight Connector 11">
            <a:extLst>
              <a:ext uri="{FF2B5EF4-FFF2-40B4-BE49-F238E27FC236}">
                <a16:creationId xmlns:a16="http://schemas.microsoft.com/office/drawing/2014/main" id="{2BA067F2-7FAF-4758-9BC4-F7C88ED904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83EA0C-C822-5899-49E9-8C060A2DDD83}"/>
              </a:ext>
            </a:extLst>
          </p:cNvPr>
          <p:cNvSpPr>
            <a:spLocks noGrp="1"/>
          </p:cNvSpPr>
          <p:nvPr>
            <p:ph idx="1"/>
          </p:nvPr>
        </p:nvSpPr>
        <p:spPr>
          <a:xfrm>
            <a:off x="6411684" y="2198914"/>
            <a:ext cx="5127172" cy="3670180"/>
          </a:xfrm>
        </p:spPr>
        <p:txBody>
          <a:bodyPr>
            <a:normAutofit/>
          </a:bodyPr>
          <a:lstStyle/>
          <a:p>
            <a:pPr>
              <a:lnSpc>
                <a:spcPct val="150000"/>
              </a:lnSpc>
            </a:pPr>
            <a:r>
              <a:rPr lang="en-US" b="1" dirty="0"/>
              <a:t>Start by creating a webpage that will:</a:t>
            </a:r>
          </a:p>
          <a:p>
            <a:pPr marL="0" indent="0">
              <a:lnSpc>
                <a:spcPct val="150000"/>
              </a:lnSpc>
              <a:buNone/>
            </a:pPr>
            <a:r>
              <a:rPr lang="en-US" dirty="0">
                <a:solidFill>
                  <a:schemeClr val="tx1"/>
                </a:solidFill>
              </a:rPr>
              <a:t>1. Prompt the consumer to sign up or log in to an  existing account with Capital One.</a:t>
            </a:r>
          </a:p>
          <a:p>
            <a:pPr marL="457200" indent="-457200">
              <a:buFont typeface="+mj-lt"/>
              <a:buAutoNum type="arabicParenR"/>
            </a:pPr>
            <a:endParaRPr lang="en-US" dirty="0"/>
          </a:p>
          <a:p>
            <a:pPr marL="0" indent="0">
              <a:buNone/>
            </a:pPr>
            <a:endParaRPr lang="en-US" dirty="0"/>
          </a:p>
          <a:p>
            <a:pPr marL="457200" indent="-457200">
              <a:buFont typeface="+mj-lt"/>
              <a:buAutoNum type="arabicParenR"/>
            </a:pPr>
            <a:endParaRPr lang="en-US" dirty="0"/>
          </a:p>
          <a:p>
            <a:endParaRPr lang="en-US" dirty="0"/>
          </a:p>
        </p:txBody>
      </p:sp>
      <p:sp>
        <p:nvSpPr>
          <p:cNvPr id="14" name="Rectangle 13">
            <a:extLst>
              <a:ext uri="{FF2B5EF4-FFF2-40B4-BE49-F238E27FC236}">
                <a16:creationId xmlns:a16="http://schemas.microsoft.com/office/drawing/2014/main" id="{1627C7B9-FD35-4E35-B741-E4A9A5F4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76B7131-2035-43F9-84E8-2B4749D3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133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1CE6-9A80-2E15-D931-EF731B0C663E}"/>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B2BF3E81-658F-8E72-54C1-8DB3E95C76C2}"/>
              </a:ext>
            </a:extLst>
          </p:cNvPr>
          <p:cNvSpPr>
            <a:spLocks noGrp="1"/>
          </p:cNvSpPr>
          <p:nvPr>
            <p:ph idx="1"/>
          </p:nvPr>
        </p:nvSpPr>
        <p:spPr/>
        <p:txBody>
          <a:bodyPr/>
          <a:lstStyle/>
          <a:p>
            <a:pPr marL="0" indent="0">
              <a:lnSpc>
                <a:spcPct val="150000"/>
              </a:lnSpc>
              <a:buNone/>
            </a:pPr>
            <a:r>
              <a:rPr lang="en-US" dirty="0">
                <a:solidFill>
                  <a:schemeClr val="tx1"/>
                </a:solidFill>
              </a:rPr>
              <a:t>2. In the webpage design, create an interface that will prompt the consumer to enter their subscription information. This includes: the subscription service, the cost and the start date of the subscription.</a:t>
            </a:r>
          </a:p>
          <a:p>
            <a:pPr marL="457200" indent="-457200">
              <a:buFont typeface="+mj-lt"/>
              <a:buAutoNum type="arabicParenR"/>
            </a:pPr>
            <a:endParaRPr lang="en-US" sz="3600" dirty="0">
              <a:solidFill>
                <a:schemeClr val="tx1"/>
              </a:solidFill>
            </a:endParaRPr>
          </a:p>
        </p:txBody>
      </p:sp>
      <p:pic>
        <p:nvPicPr>
          <p:cNvPr id="5" name="Picture 4" descr="Diagram&#10;&#10;Description automatically generated">
            <a:extLst>
              <a:ext uri="{FF2B5EF4-FFF2-40B4-BE49-F238E27FC236}">
                <a16:creationId xmlns:a16="http://schemas.microsoft.com/office/drawing/2014/main" id="{876D01AD-70DE-7CF8-3D62-61ECAEB57AF3}"/>
              </a:ext>
            </a:extLst>
          </p:cNvPr>
          <p:cNvPicPr>
            <a:picLocks noChangeAspect="1"/>
          </p:cNvPicPr>
          <p:nvPr/>
        </p:nvPicPr>
        <p:blipFill rotWithShape="1">
          <a:blip r:embed="rId2">
            <a:extLst>
              <a:ext uri="{28A0092B-C50C-407E-A947-70E740481C1C}">
                <a14:useLocalDpi xmlns:a14="http://schemas.microsoft.com/office/drawing/2010/main" val="0"/>
              </a:ext>
            </a:extLst>
          </a:blip>
          <a:srcRect l="7488" t="9817" r="7292" b="12155"/>
          <a:stretch/>
        </p:blipFill>
        <p:spPr>
          <a:xfrm>
            <a:off x="3236054" y="2990477"/>
            <a:ext cx="8454887" cy="3342921"/>
          </a:xfrm>
          <a:prstGeom prst="rect">
            <a:avLst/>
          </a:prstGeom>
        </p:spPr>
      </p:pic>
    </p:spTree>
    <p:extLst>
      <p:ext uri="{BB962C8B-B14F-4D97-AF65-F5344CB8AC3E}">
        <p14:creationId xmlns:p14="http://schemas.microsoft.com/office/powerpoint/2010/main" val="132331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32AA8F-7655-4585-B919-E2A0FD87E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2DC87-6612-EBF5-6789-525F75BFEF7B}"/>
              </a:ext>
            </a:extLst>
          </p:cNvPr>
          <p:cNvSpPr>
            <a:spLocks noGrp="1"/>
          </p:cNvSpPr>
          <p:nvPr>
            <p:ph type="title"/>
          </p:nvPr>
        </p:nvSpPr>
        <p:spPr>
          <a:xfrm>
            <a:off x="7859485" y="640081"/>
            <a:ext cx="4005942" cy="1450757"/>
          </a:xfrm>
        </p:spPr>
        <p:txBody>
          <a:bodyPr>
            <a:normAutofit/>
          </a:bodyPr>
          <a:lstStyle/>
          <a:p>
            <a:r>
              <a:rPr lang="en-US" dirty="0"/>
              <a:t>CONTINUATION</a:t>
            </a:r>
          </a:p>
        </p:txBody>
      </p:sp>
      <p:pic>
        <p:nvPicPr>
          <p:cNvPr id="5" name="Picture 4" descr="Graphical user interface, application&#10;&#10;Description automatically generated">
            <a:extLst>
              <a:ext uri="{FF2B5EF4-FFF2-40B4-BE49-F238E27FC236}">
                <a16:creationId xmlns:a16="http://schemas.microsoft.com/office/drawing/2014/main" id="{48709348-FD82-A4B3-D50C-2A3552345010}"/>
              </a:ext>
            </a:extLst>
          </p:cNvPr>
          <p:cNvPicPr>
            <a:picLocks noChangeAspect="1"/>
          </p:cNvPicPr>
          <p:nvPr/>
        </p:nvPicPr>
        <p:blipFill rotWithShape="1">
          <a:blip r:embed="rId2">
            <a:extLst>
              <a:ext uri="{28A0092B-C50C-407E-A947-70E740481C1C}">
                <a14:useLocalDpi xmlns:a14="http://schemas.microsoft.com/office/drawing/2010/main" val="0"/>
              </a:ext>
            </a:extLst>
          </a:blip>
          <a:srcRect t="12328" r="-3" b="11384"/>
          <a:stretch/>
        </p:blipFill>
        <p:spPr>
          <a:xfrm>
            <a:off x="633999" y="640081"/>
            <a:ext cx="6909801" cy="5314406"/>
          </a:xfrm>
          <a:prstGeom prst="rect">
            <a:avLst/>
          </a:prstGeom>
        </p:spPr>
      </p:pic>
      <p:cxnSp>
        <p:nvCxnSpPr>
          <p:cNvPr id="12" name="Straight Connector 11">
            <a:extLst>
              <a:ext uri="{FF2B5EF4-FFF2-40B4-BE49-F238E27FC236}">
                <a16:creationId xmlns:a16="http://schemas.microsoft.com/office/drawing/2014/main" id="{C91AB637-318E-4CDB-8A57-B13978DB77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F0238D-7C26-330D-4833-C3C0B17A82B0}"/>
              </a:ext>
            </a:extLst>
          </p:cNvPr>
          <p:cNvSpPr>
            <a:spLocks noGrp="1"/>
          </p:cNvSpPr>
          <p:nvPr>
            <p:ph idx="1"/>
          </p:nvPr>
        </p:nvSpPr>
        <p:spPr>
          <a:xfrm>
            <a:off x="7736115" y="2263822"/>
            <a:ext cx="4325256" cy="4065359"/>
          </a:xfrm>
        </p:spPr>
        <p:txBody>
          <a:bodyPr>
            <a:normAutofit fontScale="70000" lnSpcReduction="20000"/>
          </a:bodyPr>
          <a:lstStyle/>
          <a:p>
            <a:pPr marL="0" indent="0">
              <a:lnSpc>
                <a:spcPct val="150000"/>
              </a:lnSpc>
              <a:buNone/>
            </a:pPr>
            <a:r>
              <a:rPr lang="en-US" sz="2600" dirty="0"/>
              <a:t>In continuation to the previous slide, we would also create a feature that will prompt the user to set up a personal budget for their subscription services per month.</a:t>
            </a:r>
          </a:p>
          <a:p>
            <a:pPr marL="0" indent="0">
              <a:lnSpc>
                <a:spcPct val="150000"/>
              </a:lnSpc>
              <a:buNone/>
            </a:pPr>
            <a:r>
              <a:rPr lang="en-US" sz="2600" dirty="0"/>
              <a:t>We will store the consumer budget plan and they will be allowed to view their subscriptions.</a:t>
            </a:r>
          </a:p>
          <a:p>
            <a:endParaRPr lang="en-US" dirty="0"/>
          </a:p>
          <a:p>
            <a:r>
              <a:rPr lang="en-US" dirty="0"/>
              <a:t> </a:t>
            </a:r>
          </a:p>
        </p:txBody>
      </p:sp>
      <p:sp>
        <p:nvSpPr>
          <p:cNvPr id="14" name="Rectangle 13">
            <a:extLst>
              <a:ext uri="{FF2B5EF4-FFF2-40B4-BE49-F238E27FC236}">
                <a16:creationId xmlns:a16="http://schemas.microsoft.com/office/drawing/2014/main" id="{BACADE56-B590-4E65-AF77-CEDAB0E2C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CD6EB25-01BC-4EB1-8BED-E81046194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477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019A08-55AD-4038-B865-37DA596B8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5103F-6D67-8BBA-49B7-8D8BE796E106}"/>
              </a:ext>
            </a:extLst>
          </p:cNvPr>
          <p:cNvSpPr>
            <a:spLocks noGrp="1"/>
          </p:cNvSpPr>
          <p:nvPr>
            <p:ph type="title"/>
          </p:nvPr>
        </p:nvSpPr>
        <p:spPr>
          <a:xfrm>
            <a:off x="6411685" y="634946"/>
            <a:ext cx="5127171" cy="1450757"/>
          </a:xfrm>
        </p:spPr>
        <p:txBody>
          <a:bodyPr>
            <a:normAutofit/>
          </a:bodyPr>
          <a:lstStyle/>
          <a:p>
            <a:r>
              <a:rPr lang="en-US" dirty="0"/>
              <a:t>CONTINUATION</a:t>
            </a:r>
          </a:p>
        </p:txBody>
      </p:sp>
      <p:pic>
        <p:nvPicPr>
          <p:cNvPr id="5" name="Picture 4">
            <a:extLst>
              <a:ext uri="{FF2B5EF4-FFF2-40B4-BE49-F238E27FC236}">
                <a16:creationId xmlns:a16="http://schemas.microsoft.com/office/drawing/2014/main" id="{C6887989-36A5-224D-BCF3-FB73CF9B2E22}"/>
              </a:ext>
            </a:extLst>
          </p:cNvPr>
          <p:cNvPicPr>
            <a:picLocks noChangeAspect="1"/>
          </p:cNvPicPr>
          <p:nvPr/>
        </p:nvPicPr>
        <p:blipFill rotWithShape="1">
          <a:blip r:embed="rId3">
            <a:extLst>
              <a:ext uri="{28A0092B-C50C-407E-A947-70E740481C1C}">
                <a14:useLocalDpi xmlns:a14="http://schemas.microsoft.com/office/drawing/2010/main" val="0"/>
              </a:ext>
            </a:extLst>
          </a:blip>
          <a:srcRect l="13237" t="6845" r="13893" b="8030"/>
          <a:stretch/>
        </p:blipFill>
        <p:spPr>
          <a:xfrm>
            <a:off x="1699331" y="523684"/>
            <a:ext cx="3013022" cy="5408911"/>
          </a:xfrm>
          <a:prstGeom prst="rect">
            <a:avLst/>
          </a:prstGeom>
        </p:spPr>
      </p:pic>
      <p:cxnSp>
        <p:nvCxnSpPr>
          <p:cNvPr id="12" name="Straight Connector 11">
            <a:extLst>
              <a:ext uri="{FF2B5EF4-FFF2-40B4-BE49-F238E27FC236}">
                <a16:creationId xmlns:a16="http://schemas.microsoft.com/office/drawing/2014/main" id="{2BA067F2-7FAF-4758-9BC4-F7C88ED904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737871-44AA-1402-EAB6-AE07107EB55F}"/>
              </a:ext>
            </a:extLst>
          </p:cNvPr>
          <p:cNvSpPr>
            <a:spLocks noGrp="1"/>
          </p:cNvSpPr>
          <p:nvPr>
            <p:ph idx="1"/>
          </p:nvPr>
        </p:nvSpPr>
        <p:spPr>
          <a:xfrm>
            <a:off x="6411684" y="2198914"/>
            <a:ext cx="5127172" cy="3897086"/>
          </a:xfrm>
        </p:spPr>
        <p:txBody>
          <a:bodyPr>
            <a:normAutofit/>
          </a:bodyPr>
          <a:lstStyle/>
          <a:p>
            <a:pPr>
              <a:lnSpc>
                <a:spcPct val="150000"/>
              </a:lnSpc>
            </a:pPr>
            <a:r>
              <a:rPr lang="en-US" dirty="0"/>
              <a:t>3. On our end of the streaming subscription services, using high-level technology and methods, we will be able to use the consumers’ information to calculate their total spent on subscription services per month.</a:t>
            </a:r>
          </a:p>
          <a:p>
            <a:pPr>
              <a:lnSpc>
                <a:spcPct val="150000"/>
              </a:lnSpc>
            </a:pPr>
            <a:r>
              <a:rPr lang="en-US" dirty="0"/>
              <a:t>If the consumer crosses their budget, they will be notified to cancel unused subscriptions.</a:t>
            </a:r>
          </a:p>
          <a:p>
            <a:endParaRPr lang="en-US" dirty="0"/>
          </a:p>
          <a:p>
            <a:endParaRPr lang="en-US" dirty="0"/>
          </a:p>
          <a:p>
            <a:endParaRPr lang="en-US" dirty="0"/>
          </a:p>
          <a:p>
            <a:endParaRPr lang="en-US" dirty="0"/>
          </a:p>
        </p:txBody>
      </p:sp>
      <p:sp>
        <p:nvSpPr>
          <p:cNvPr id="14" name="Rectangle 13">
            <a:extLst>
              <a:ext uri="{FF2B5EF4-FFF2-40B4-BE49-F238E27FC236}">
                <a16:creationId xmlns:a16="http://schemas.microsoft.com/office/drawing/2014/main" id="{1627C7B9-FD35-4E35-B741-E4A9A5F4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76B7131-2035-43F9-84E8-2B4749D3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508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98AD-6443-7912-405B-C20FE24A4A9A}"/>
              </a:ext>
            </a:extLst>
          </p:cNvPr>
          <p:cNvSpPr>
            <a:spLocks noGrp="1"/>
          </p:cNvSpPr>
          <p:nvPr>
            <p:ph type="title"/>
          </p:nvPr>
        </p:nvSpPr>
        <p:spPr>
          <a:xfrm>
            <a:off x="1097280" y="286603"/>
            <a:ext cx="10058400" cy="1450757"/>
          </a:xfrm>
        </p:spPr>
        <p:txBody>
          <a:bodyPr>
            <a:normAutofit/>
          </a:bodyPr>
          <a:lstStyle/>
          <a:p>
            <a:r>
              <a:rPr lang="en-US" dirty="0"/>
              <a:t>CONTINUATION</a:t>
            </a:r>
          </a:p>
        </p:txBody>
      </p:sp>
      <p:sp>
        <p:nvSpPr>
          <p:cNvPr id="3" name="Content Placeholder 2">
            <a:extLst>
              <a:ext uri="{FF2B5EF4-FFF2-40B4-BE49-F238E27FC236}">
                <a16:creationId xmlns:a16="http://schemas.microsoft.com/office/drawing/2014/main" id="{7095C65E-B6B4-5999-3D6C-03EAE0815792}"/>
              </a:ext>
            </a:extLst>
          </p:cNvPr>
          <p:cNvSpPr>
            <a:spLocks noGrp="1"/>
          </p:cNvSpPr>
          <p:nvPr>
            <p:ph idx="1"/>
          </p:nvPr>
        </p:nvSpPr>
        <p:spPr>
          <a:xfrm>
            <a:off x="1097279" y="1845734"/>
            <a:ext cx="6454987" cy="4023360"/>
          </a:xfrm>
        </p:spPr>
        <p:txBody>
          <a:bodyPr>
            <a:normAutofit/>
          </a:bodyPr>
          <a:lstStyle/>
          <a:p>
            <a:pPr>
              <a:lnSpc>
                <a:spcPct val="150000"/>
              </a:lnSpc>
            </a:pPr>
            <a:r>
              <a:rPr lang="en-US" dirty="0"/>
              <a:t>In addition to the previous slide, before each subscription date, the consumer will be notified that their renewal is approaching. This will prompt the user to accept or deny activity on their subscription. This will allow the company to monitor the consumers subscription activity.</a:t>
            </a:r>
          </a:p>
          <a:p>
            <a:endParaRPr lang="en-US" dirty="0"/>
          </a:p>
        </p:txBody>
      </p:sp>
      <p:pic>
        <p:nvPicPr>
          <p:cNvPr id="5" name="Picture 4" descr="Text&#10;&#10;Description automatically generated">
            <a:extLst>
              <a:ext uri="{FF2B5EF4-FFF2-40B4-BE49-F238E27FC236}">
                <a16:creationId xmlns:a16="http://schemas.microsoft.com/office/drawing/2014/main" id="{A631C4FE-7ADA-4185-9937-99F61B930F8B}"/>
              </a:ext>
            </a:extLst>
          </p:cNvPr>
          <p:cNvPicPr>
            <a:picLocks noChangeAspect="1"/>
          </p:cNvPicPr>
          <p:nvPr/>
        </p:nvPicPr>
        <p:blipFill rotWithShape="1">
          <a:blip r:embed="rId2">
            <a:extLst>
              <a:ext uri="{28A0092B-C50C-407E-A947-70E740481C1C}">
                <a14:useLocalDpi xmlns:a14="http://schemas.microsoft.com/office/drawing/2010/main" val="0"/>
              </a:ext>
            </a:extLst>
          </a:blip>
          <a:srcRect l="13762" t="5263" r="12727" b="5614"/>
          <a:stretch/>
        </p:blipFill>
        <p:spPr>
          <a:xfrm>
            <a:off x="8426327" y="279929"/>
            <a:ext cx="3127043" cy="5589165"/>
          </a:xfrm>
          <a:prstGeom prst="rect">
            <a:avLst/>
          </a:prstGeom>
        </p:spPr>
      </p:pic>
    </p:spTree>
    <p:extLst>
      <p:ext uri="{BB962C8B-B14F-4D97-AF65-F5344CB8AC3E}">
        <p14:creationId xmlns:p14="http://schemas.microsoft.com/office/powerpoint/2010/main" val="38108462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83C6DDE252B54CA3919A86B7BA6D62" ma:contentTypeVersion="2" ma:contentTypeDescription="Create a new document." ma:contentTypeScope="" ma:versionID="429d091911fdd77e16e053bf44a47699">
  <xsd:schema xmlns:xsd="http://www.w3.org/2001/XMLSchema" xmlns:xs="http://www.w3.org/2001/XMLSchema" xmlns:p="http://schemas.microsoft.com/office/2006/metadata/properties" xmlns:ns3="ac07789d-f6b4-4669-b65e-1fd11d147098" targetNamespace="http://schemas.microsoft.com/office/2006/metadata/properties" ma:root="true" ma:fieldsID="fb95648a0306a9135712721b2df17b61" ns3:_="">
    <xsd:import namespace="ac07789d-f6b4-4669-b65e-1fd11d14709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07789d-f6b4-4669-b65e-1fd11d147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BBA083-8ECC-472F-A127-3DFC0664EA58}">
  <ds:schemaRefs>
    <ds:schemaRef ds:uri="http://schemas.microsoft.com/sharepoint/v3/contenttype/forms"/>
  </ds:schemaRefs>
</ds:datastoreItem>
</file>

<file path=customXml/itemProps2.xml><?xml version="1.0" encoding="utf-8"?>
<ds:datastoreItem xmlns:ds="http://schemas.openxmlformats.org/officeDocument/2006/customXml" ds:itemID="{62B384A4-D5A0-4ED2-9213-55A68C67E935}">
  <ds:schemaRefs>
    <ds:schemaRef ds:uri="ac07789d-f6b4-4669-b65e-1fd11d1470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92F0C3-2BA6-4B99-A3DF-BB9ECDA0141A}">
  <ds:schemaRefs>
    <ds:schemaRef ds:uri="ac07789d-f6b4-4669-b65e-1fd11d14709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79</TotalTime>
  <Words>577</Words>
  <Application>Microsoft Macintosh PowerPoint</Application>
  <PresentationFormat>Widescreen</PresentationFormat>
  <Paragraphs>38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STREAMING SUBSCRIPTION MANAGEMENT CHALLENGE</vt:lpstr>
      <vt:lpstr>OUR GOAL</vt:lpstr>
      <vt:lpstr>OUR PLAN FOR CONSUMER INFORMATION </vt:lpstr>
      <vt:lpstr>OUR JOB TO MANAGE THE INFORMATION PROVIDED</vt:lpstr>
      <vt:lpstr>CONTINUATION</vt:lpstr>
      <vt:lpstr>CONTINUATION</vt:lpstr>
      <vt:lpstr>CONTINUATION</vt:lpstr>
      <vt:lpstr>CONTINUATION</vt:lpstr>
      <vt:lpstr>CONTINUATION</vt:lpstr>
      <vt:lpstr>CONTINUATION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Sethi</dc:creator>
  <cp:lastModifiedBy>Haadiya Khan</cp:lastModifiedBy>
  <cp:revision>2</cp:revision>
  <dcterms:created xsi:type="dcterms:W3CDTF">2022-09-11T06:15:11Z</dcterms:created>
  <dcterms:modified xsi:type="dcterms:W3CDTF">2022-09-11T11:39:59Z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0x0101008983C6DDE252B54CA3919A86B7BA6D62</vt:lpwstr>
  </property>
</Properties>
</file>