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9" r:id="rId3"/>
    <p:sldId id="258" r:id="rId4"/>
    <p:sldId id="268" r:id="rId5"/>
    <p:sldId id="267" r:id="rId6"/>
    <p:sldId id="262" r:id="rId7"/>
    <p:sldId id="266" r:id="rId8"/>
    <p:sldId id="264" r:id="rId9"/>
  </p:sldIdLst>
  <p:sldSz cx="18288000" cy="10287000"/>
  <p:notesSz cx="6858000" cy="9144000"/>
  <p:embeddedFontLst>
    <p:embeddedFont>
      <p:font typeface="Agrandir Bold" panose="020B0604020202020204" charset="0"/>
      <p:regular r:id="rId10"/>
    </p:embeddedFont>
    <p:embeddedFont>
      <p:font typeface="Canva Sans Bold" panose="020B0604020202020204" charset="0"/>
      <p:regular r:id="rId11"/>
    </p:embeddedFont>
    <p:embeddedFont>
      <p:font typeface="League Spartan" panose="020B0604020202020204" charset="0"/>
      <p:regular r:id="rId12"/>
    </p:embeddedFont>
    <p:embeddedFont>
      <p:font typeface="Poppins" panose="00000500000000000000" pitchFamily="2" charset="0"/>
      <p:regular r:id="rId13"/>
    </p:embeddedFont>
    <p:embeddedFont>
      <p:font typeface="Poppins Bold" panose="00000800000000000000"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6D7BD-F2AB-45AE-AC08-148FEBF11EB1}" type="doc">
      <dgm:prSet loTypeId="urn:microsoft.com/office/officeart/2005/8/layout/bProcess4" loCatId="process" qsTypeId="urn:microsoft.com/office/officeart/2005/8/quickstyle/simple5" qsCatId="simple" csTypeId="urn:microsoft.com/office/officeart/2005/8/colors/accent4_1" csCatId="accent4" phldr="1"/>
      <dgm:spPr/>
    </dgm:pt>
    <dgm:pt modelId="{E3D76FBA-78D1-47E3-A335-41D9DA416A75}">
      <dgm:prSet phldrT="[Text]" custT="1"/>
      <dgm:spPr/>
      <dgm:t>
        <a:bodyPr/>
        <a:lstStyle/>
        <a:p>
          <a:r>
            <a:rPr lang="en-IN" sz="2700" b="1" dirty="0">
              <a:latin typeface="Arial" panose="020B0604020202020204" pitchFamily="34" charset="0"/>
              <a:cs typeface="Arial" panose="020B0604020202020204" pitchFamily="34" charset="0"/>
            </a:rPr>
            <a:t>Raw data Collection</a:t>
          </a:r>
        </a:p>
      </dgm:t>
    </dgm:pt>
    <dgm:pt modelId="{37DEDAA7-446B-4DE8-BF30-64BB11E4A093}" type="parTrans" cxnId="{E457E52A-3838-46CB-86BC-640B39642F8A}">
      <dgm:prSet/>
      <dgm:spPr/>
      <dgm:t>
        <a:bodyPr/>
        <a:lstStyle/>
        <a:p>
          <a:endParaRPr lang="en-IN" sz="2700" b="1"/>
        </a:p>
      </dgm:t>
    </dgm:pt>
    <dgm:pt modelId="{53979F40-6D25-40CD-82FA-80D529A89B31}" type="sibTrans" cxnId="{E457E52A-3838-46CB-86BC-640B39642F8A}">
      <dgm:prSet/>
      <dgm:spPr/>
      <dgm:t>
        <a:bodyPr/>
        <a:lstStyle/>
        <a:p>
          <a:endParaRPr lang="en-IN" sz="2700" b="1"/>
        </a:p>
      </dgm:t>
    </dgm:pt>
    <dgm:pt modelId="{AEFD8DD7-37DB-45D2-98DF-1198B2A7EE4F}">
      <dgm:prSet phldrT="[Text]" custT="1"/>
      <dgm:spPr/>
      <dgm:t>
        <a:bodyPr/>
        <a:lstStyle/>
        <a:p>
          <a:r>
            <a:rPr lang="en-IN" sz="2700" b="1" dirty="0">
              <a:latin typeface="Arial" panose="020B0604020202020204" pitchFamily="34" charset="0"/>
              <a:cs typeface="Arial" panose="020B0604020202020204" pitchFamily="34" charset="0"/>
            </a:rPr>
            <a:t>I</a:t>
          </a:r>
          <a:r>
            <a:rPr lang="pt-BR" sz="2700" b="1" dirty="0">
              <a:latin typeface="Arial" panose="020B0604020202020204" pitchFamily="34" charset="0"/>
              <a:cs typeface="Arial" panose="020B0604020202020204" pitchFamily="34" charset="0"/>
            </a:rPr>
            <a:t>mporting Libraries in Jupiter Notebook</a:t>
          </a:r>
          <a:endParaRPr lang="en-IN" sz="2700" b="1" dirty="0">
            <a:latin typeface="Arial" panose="020B0604020202020204" pitchFamily="34" charset="0"/>
            <a:cs typeface="Arial" panose="020B0604020202020204" pitchFamily="34" charset="0"/>
          </a:endParaRPr>
        </a:p>
      </dgm:t>
    </dgm:pt>
    <dgm:pt modelId="{7159AE7E-A6E2-4D63-B1BA-4FD921C4CB7C}" type="parTrans" cxnId="{06F14D8B-8ECB-4317-BFE0-6BDC9D4EBD41}">
      <dgm:prSet/>
      <dgm:spPr/>
      <dgm:t>
        <a:bodyPr/>
        <a:lstStyle/>
        <a:p>
          <a:endParaRPr lang="en-IN" sz="2700" b="1"/>
        </a:p>
      </dgm:t>
    </dgm:pt>
    <dgm:pt modelId="{B7049D23-E663-46E1-AF39-D42FE7990848}" type="sibTrans" cxnId="{06F14D8B-8ECB-4317-BFE0-6BDC9D4EBD41}">
      <dgm:prSet/>
      <dgm:spPr/>
      <dgm:t>
        <a:bodyPr/>
        <a:lstStyle/>
        <a:p>
          <a:endParaRPr lang="en-IN" sz="2700" b="1"/>
        </a:p>
      </dgm:t>
    </dgm:pt>
    <dgm:pt modelId="{F9444427-81B7-4A8A-B5AB-268710911139}">
      <dgm:prSet phldrT="[Text]" custT="1"/>
      <dgm:spPr/>
      <dgm:t>
        <a:bodyPr/>
        <a:lstStyle/>
        <a:p>
          <a:r>
            <a:rPr lang="en-IN" sz="2700" b="1" dirty="0">
              <a:latin typeface="Arial" panose="020B0604020202020204" pitchFamily="34" charset="0"/>
              <a:cs typeface="Arial" panose="020B0604020202020204" pitchFamily="34" charset="0"/>
            </a:rPr>
            <a:t>Load dataset</a:t>
          </a:r>
        </a:p>
      </dgm:t>
    </dgm:pt>
    <dgm:pt modelId="{FE5891FB-5828-460F-97B8-DD42F756D612}" type="parTrans" cxnId="{42A1D9C3-F2B2-4F62-B904-C38B09832FB1}">
      <dgm:prSet/>
      <dgm:spPr/>
      <dgm:t>
        <a:bodyPr/>
        <a:lstStyle/>
        <a:p>
          <a:endParaRPr lang="en-IN" sz="2700" b="1"/>
        </a:p>
      </dgm:t>
    </dgm:pt>
    <dgm:pt modelId="{13D031C1-207B-4B2E-B14A-52C381585727}" type="sibTrans" cxnId="{42A1D9C3-F2B2-4F62-B904-C38B09832FB1}">
      <dgm:prSet/>
      <dgm:spPr/>
      <dgm:t>
        <a:bodyPr/>
        <a:lstStyle/>
        <a:p>
          <a:endParaRPr lang="en-IN" sz="2700" b="1"/>
        </a:p>
      </dgm:t>
    </dgm:pt>
    <dgm:pt modelId="{E06647CB-5D84-49A4-98EB-B426289EBDC5}">
      <dgm:prSet phldrT="[Text]" custT="1"/>
      <dgm:spPr/>
      <dgm:t>
        <a:bodyPr/>
        <a:lstStyle/>
        <a:p>
          <a:r>
            <a:rPr lang="en-IN" sz="2700" b="1" dirty="0">
              <a:latin typeface="Arial" panose="020B0604020202020204" pitchFamily="34" charset="0"/>
              <a:cs typeface="Arial" panose="020B0604020202020204" pitchFamily="34" charset="0"/>
            </a:rPr>
            <a:t>Missing Values imputations</a:t>
          </a:r>
        </a:p>
      </dgm:t>
    </dgm:pt>
    <dgm:pt modelId="{BD2531BA-E9BF-41A9-8827-0817A3E1E8A1}" type="parTrans" cxnId="{21B54D21-EC91-4F79-B45C-8946087807B0}">
      <dgm:prSet/>
      <dgm:spPr/>
      <dgm:t>
        <a:bodyPr/>
        <a:lstStyle/>
        <a:p>
          <a:endParaRPr lang="en-IN" sz="2700" b="1"/>
        </a:p>
      </dgm:t>
    </dgm:pt>
    <dgm:pt modelId="{7893E173-8D62-49E6-A271-9C8C096197C3}" type="sibTrans" cxnId="{21B54D21-EC91-4F79-B45C-8946087807B0}">
      <dgm:prSet/>
      <dgm:spPr/>
      <dgm:t>
        <a:bodyPr/>
        <a:lstStyle/>
        <a:p>
          <a:endParaRPr lang="en-IN" sz="2700" b="1"/>
        </a:p>
      </dgm:t>
    </dgm:pt>
    <dgm:pt modelId="{4BB7266D-4214-45B2-BCB2-A652F1D8FEC3}">
      <dgm:prSet phldrT="[Text]" custT="1"/>
      <dgm:spPr/>
      <dgm:t>
        <a:bodyPr/>
        <a:lstStyle/>
        <a:p>
          <a:r>
            <a:rPr lang="en-IN" sz="2700" b="1" dirty="0">
              <a:latin typeface="Arial" panose="020B0604020202020204" pitchFamily="34" charset="0"/>
              <a:cs typeface="Arial" panose="020B0604020202020204" pitchFamily="34" charset="0"/>
            </a:rPr>
            <a:t>Handling outliers</a:t>
          </a:r>
        </a:p>
      </dgm:t>
    </dgm:pt>
    <dgm:pt modelId="{6089AFB1-8DA2-41E6-ACBB-99A176D0C4EF}" type="parTrans" cxnId="{4975A01B-91CD-41AA-854D-DBD2400D5747}">
      <dgm:prSet/>
      <dgm:spPr/>
      <dgm:t>
        <a:bodyPr/>
        <a:lstStyle/>
        <a:p>
          <a:endParaRPr lang="en-IN" sz="2700" b="1"/>
        </a:p>
      </dgm:t>
    </dgm:pt>
    <dgm:pt modelId="{F87D5205-FD3C-4B86-A9AC-C8242A4DD8EB}" type="sibTrans" cxnId="{4975A01B-91CD-41AA-854D-DBD2400D5747}">
      <dgm:prSet/>
      <dgm:spPr/>
      <dgm:t>
        <a:bodyPr/>
        <a:lstStyle/>
        <a:p>
          <a:endParaRPr lang="en-IN" sz="2700" b="1"/>
        </a:p>
      </dgm:t>
    </dgm:pt>
    <dgm:pt modelId="{048A8262-BC55-4B5D-ACFA-6FFE476B6532}">
      <dgm:prSet phldrT="[Text]" custT="1"/>
      <dgm:spPr/>
      <dgm:t>
        <a:bodyPr/>
        <a:lstStyle/>
        <a:p>
          <a:r>
            <a:rPr lang="en-IN" sz="2700" b="1" dirty="0">
              <a:latin typeface="Arial" panose="020B0604020202020204" pitchFamily="34" charset="0"/>
              <a:cs typeface="Arial" panose="020B0604020202020204" pitchFamily="34" charset="0"/>
            </a:rPr>
            <a:t>Data Cleaning </a:t>
          </a:r>
        </a:p>
      </dgm:t>
    </dgm:pt>
    <dgm:pt modelId="{C3B88F9C-1049-47EC-B947-136A67C53EAA}" type="parTrans" cxnId="{1AD85042-B973-4331-85B2-3953698CD4C9}">
      <dgm:prSet/>
      <dgm:spPr/>
      <dgm:t>
        <a:bodyPr/>
        <a:lstStyle/>
        <a:p>
          <a:endParaRPr lang="en-IN" sz="2700" b="1"/>
        </a:p>
      </dgm:t>
    </dgm:pt>
    <dgm:pt modelId="{9CB37C20-1856-4C29-864D-35ACF63FF2DE}" type="sibTrans" cxnId="{1AD85042-B973-4331-85B2-3953698CD4C9}">
      <dgm:prSet/>
      <dgm:spPr/>
      <dgm:t>
        <a:bodyPr/>
        <a:lstStyle/>
        <a:p>
          <a:endParaRPr lang="en-IN" sz="2700" b="1"/>
        </a:p>
      </dgm:t>
    </dgm:pt>
    <dgm:pt modelId="{FA311CB7-0945-4B97-A362-A75721D0ED40}">
      <dgm:prSet phldrT="[Text]" custT="1"/>
      <dgm:spPr/>
      <dgm:t>
        <a:bodyPr/>
        <a:lstStyle/>
        <a:p>
          <a:r>
            <a:rPr lang="en-IN" sz="2700" b="1" dirty="0">
              <a:latin typeface="Arial" panose="020B0604020202020204" pitchFamily="34" charset="0"/>
              <a:cs typeface="Arial" panose="020B0604020202020204" pitchFamily="34" charset="0"/>
            </a:rPr>
            <a:t>Exploratory Data Analysis (EDA)</a:t>
          </a:r>
        </a:p>
      </dgm:t>
    </dgm:pt>
    <dgm:pt modelId="{8CC935F4-C6E8-4778-8BE5-0574E68CA59D}" type="parTrans" cxnId="{E028D961-92D1-413F-A8D1-DA0453EB4C1F}">
      <dgm:prSet/>
      <dgm:spPr/>
      <dgm:t>
        <a:bodyPr/>
        <a:lstStyle/>
        <a:p>
          <a:endParaRPr lang="en-IN" sz="2700" b="1"/>
        </a:p>
      </dgm:t>
    </dgm:pt>
    <dgm:pt modelId="{2332FE18-35EF-4B3B-B494-2DAC21178AA4}" type="sibTrans" cxnId="{E028D961-92D1-413F-A8D1-DA0453EB4C1F}">
      <dgm:prSet/>
      <dgm:spPr/>
      <dgm:t>
        <a:bodyPr/>
        <a:lstStyle/>
        <a:p>
          <a:endParaRPr lang="en-IN" sz="2700" b="1"/>
        </a:p>
      </dgm:t>
    </dgm:pt>
    <dgm:pt modelId="{A8655A3B-87C3-441F-AC3E-2F4D22DE7473}">
      <dgm:prSet phldrT="[Text]" custT="1"/>
      <dgm:spPr/>
      <dgm:t>
        <a:bodyPr/>
        <a:lstStyle/>
        <a:p>
          <a:r>
            <a:rPr lang="en-IN" sz="2700" b="1" dirty="0">
              <a:latin typeface="Arial" panose="020B0604020202020204" pitchFamily="34" charset="0"/>
              <a:cs typeface="Arial" panose="020B0604020202020204" pitchFamily="34" charset="0"/>
            </a:rPr>
            <a:t>Modelling</a:t>
          </a:r>
        </a:p>
      </dgm:t>
    </dgm:pt>
    <dgm:pt modelId="{FF8FA33A-AE43-421E-9B88-5F18742466D4}" type="parTrans" cxnId="{90F3A269-4DE6-4E82-91B1-A0D72ECE0DDC}">
      <dgm:prSet/>
      <dgm:spPr/>
      <dgm:t>
        <a:bodyPr/>
        <a:lstStyle/>
        <a:p>
          <a:endParaRPr lang="en-IN" sz="2700" b="1"/>
        </a:p>
      </dgm:t>
    </dgm:pt>
    <dgm:pt modelId="{D49FBE2A-3F3B-41FB-9579-6C12B8D07028}" type="sibTrans" cxnId="{90F3A269-4DE6-4E82-91B1-A0D72ECE0DDC}">
      <dgm:prSet/>
      <dgm:spPr/>
      <dgm:t>
        <a:bodyPr/>
        <a:lstStyle/>
        <a:p>
          <a:endParaRPr lang="en-IN" sz="2700" b="1"/>
        </a:p>
      </dgm:t>
    </dgm:pt>
    <dgm:pt modelId="{07B01CE5-9CED-400D-9614-65C5DBB6F1BE}">
      <dgm:prSet phldrT="[Text]" custT="1"/>
      <dgm:spPr/>
      <dgm:t>
        <a:bodyPr/>
        <a:lstStyle/>
        <a:p>
          <a:r>
            <a:rPr lang="en-IN" sz="2700" b="1" dirty="0">
              <a:latin typeface="Arial" panose="020B0604020202020204" pitchFamily="34" charset="0"/>
              <a:cs typeface="Arial" panose="020B0604020202020204" pitchFamily="34" charset="0"/>
            </a:rPr>
            <a:t>Tableau Public Desktop</a:t>
          </a:r>
        </a:p>
      </dgm:t>
    </dgm:pt>
    <dgm:pt modelId="{48927F3D-F925-4211-BBD3-33DF61ADCC76}" type="parTrans" cxnId="{D355B696-29AE-46BA-8EE3-500875B4DC47}">
      <dgm:prSet/>
      <dgm:spPr/>
      <dgm:t>
        <a:bodyPr/>
        <a:lstStyle/>
        <a:p>
          <a:endParaRPr lang="en-IN" sz="2700" b="1"/>
        </a:p>
      </dgm:t>
    </dgm:pt>
    <dgm:pt modelId="{3510A08E-E0BB-46DB-AD19-A5DD0114F860}" type="sibTrans" cxnId="{D355B696-29AE-46BA-8EE3-500875B4DC47}">
      <dgm:prSet/>
      <dgm:spPr/>
      <dgm:t>
        <a:bodyPr/>
        <a:lstStyle/>
        <a:p>
          <a:endParaRPr lang="en-IN" sz="2700" b="1"/>
        </a:p>
      </dgm:t>
    </dgm:pt>
    <dgm:pt modelId="{B4A51112-D0AF-49DC-88B1-0370879381DF}">
      <dgm:prSet phldrT="[Text]" custT="1"/>
      <dgm:spPr/>
      <dgm:t>
        <a:bodyPr/>
        <a:lstStyle/>
        <a:p>
          <a:r>
            <a:rPr lang="en-IN" sz="2700" b="1" dirty="0">
              <a:latin typeface="Arial" panose="020B0604020202020204" pitchFamily="34" charset="0"/>
              <a:cs typeface="Arial" panose="020B0604020202020204" pitchFamily="34" charset="0"/>
            </a:rPr>
            <a:t>Insights</a:t>
          </a:r>
        </a:p>
      </dgm:t>
    </dgm:pt>
    <dgm:pt modelId="{22CAF97E-24F7-4C54-BFA0-FF94F63DA86E}" type="parTrans" cxnId="{17D9C573-FA08-4DCF-8F73-AE90AC2C92C5}">
      <dgm:prSet/>
      <dgm:spPr/>
      <dgm:t>
        <a:bodyPr/>
        <a:lstStyle/>
        <a:p>
          <a:endParaRPr lang="en-IN" sz="2700" b="1"/>
        </a:p>
      </dgm:t>
    </dgm:pt>
    <dgm:pt modelId="{77A5F4D3-643F-4565-B6D6-96D4A042EE5B}" type="sibTrans" cxnId="{17D9C573-FA08-4DCF-8F73-AE90AC2C92C5}">
      <dgm:prSet/>
      <dgm:spPr/>
      <dgm:t>
        <a:bodyPr/>
        <a:lstStyle/>
        <a:p>
          <a:endParaRPr lang="en-IN" sz="2700" b="1"/>
        </a:p>
      </dgm:t>
    </dgm:pt>
    <dgm:pt modelId="{FD45EB71-7CA5-4345-9778-FEAA6E5D2D38}">
      <dgm:prSet phldrT="[Text]" custT="1"/>
      <dgm:spPr/>
      <dgm:t>
        <a:bodyPr/>
        <a:lstStyle/>
        <a:p>
          <a:r>
            <a:rPr lang="en-IN" sz="2700" b="1" dirty="0">
              <a:latin typeface="Arial" panose="020B0604020202020204" pitchFamily="34" charset="0"/>
              <a:cs typeface="Arial" panose="020B0604020202020204" pitchFamily="34" charset="0"/>
            </a:rPr>
            <a:t>Reporting</a:t>
          </a:r>
        </a:p>
      </dgm:t>
    </dgm:pt>
    <dgm:pt modelId="{66AABBC4-377C-4416-98D7-5B9A1ECA001E}" type="parTrans" cxnId="{725CB6DF-25F3-4D42-BE21-A85259F4C7F8}">
      <dgm:prSet/>
      <dgm:spPr/>
      <dgm:t>
        <a:bodyPr/>
        <a:lstStyle/>
        <a:p>
          <a:endParaRPr lang="en-IN" sz="2700" b="1"/>
        </a:p>
      </dgm:t>
    </dgm:pt>
    <dgm:pt modelId="{112CECFE-B1B2-4069-81D8-3F594C23727A}" type="sibTrans" cxnId="{725CB6DF-25F3-4D42-BE21-A85259F4C7F8}">
      <dgm:prSet/>
      <dgm:spPr/>
      <dgm:t>
        <a:bodyPr/>
        <a:lstStyle/>
        <a:p>
          <a:endParaRPr lang="en-IN" sz="2700" b="1"/>
        </a:p>
      </dgm:t>
    </dgm:pt>
    <dgm:pt modelId="{5258BB00-5546-44ED-A435-E47D51270762}" type="pres">
      <dgm:prSet presAssocID="{97E6D7BD-F2AB-45AE-AC08-148FEBF11EB1}" presName="Name0" presStyleCnt="0">
        <dgm:presLayoutVars>
          <dgm:dir/>
          <dgm:resizeHandles/>
        </dgm:presLayoutVars>
      </dgm:prSet>
      <dgm:spPr/>
    </dgm:pt>
    <dgm:pt modelId="{A0F35073-9D08-4F00-BA10-937A4CE31F7B}" type="pres">
      <dgm:prSet presAssocID="{E3D76FBA-78D1-47E3-A335-41D9DA416A75}" presName="compNode" presStyleCnt="0"/>
      <dgm:spPr/>
    </dgm:pt>
    <dgm:pt modelId="{3A8BDD28-947A-475A-8E2B-913C21B05787}" type="pres">
      <dgm:prSet presAssocID="{E3D76FBA-78D1-47E3-A335-41D9DA416A75}" presName="dummyConnPt" presStyleCnt="0"/>
      <dgm:spPr/>
    </dgm:pt>
    <dgm:pt modelId="{10179059-515F-456E-B1E7-FBBC114F4834}" type="pres">
      <dgm:prSet presAssocID="{E3D76FBA-78D1-47E3-A335-41D9DA416A75}" presName="node" presStyleLbl="node1" presStyleIdx="0" presStyleCnt="11">
        <dgm:presLayoutVars>
          <dgm:bulletEnabled val="1"/>
        </dgm:presLayoutVars>
      </dgm:prSet>
      <dgm:spPr/>
    </dgm:pt>
    <dgm:pt modelId="{476E50EA-1A1F-4707-96D4-1BB83E7367D5}" type="pres">
      <dgm:prSet presAssocID="{53979F40-6D25-40CD-82FA-80D529A89B31}" presName="sibTrans" presStyleLbl="bgSibTrans2D1" presStyleIdx="0" presStyleCnt="10"/>
      <dgm:spPr/>
    </dgm:pt>
    <dgm:pt modelId="{90C417EA-C607-4AF6-AD1B-2EE11D1ADC94}" type="pres">
      <dgm:prSet presAssocID="{AEFD8DD7-37DB-45D2-98DF-1198B2A7EE4F}" presName="compNode" presStyleCnt="0"/>
      <dgm:spPr/>
    </dgm:pt>
    <dgm:pt modelId="{F9733777-0E15-4694-A7B4-80752DEEEA65}" type="pres">
      <dgm:prSet presAssocID="{AEFD8DD7-37DB-45D2-98DF-1198B2A7EE4F}" presName="dummyConnPt" presStyleCnt="0"/>
      <dgm:spPr/>
    </dgm:pt>
    <dgm:pt modelId="{7E1DBE28-597C-4868-9988-36249BBEEF04}" type="pres">
      <dgm:prSet presAssocID="{AEFD8DD7-37DB-45D2-98DF-1198B2A7EE4F}" presName="node" presStyleLbl="node1" presStyleIdx="1" presStyleCnt="11">
        <dgm:presLayoutVars>
          <dgm:bulletEnabled val="1"/>
        </dgm:presLayoutVars>
      </dgm:prSet>
      <dgm:spPr/>
    </dgm:pt>
    <dgm:pt modelId="{B89E38DD-B8D6-464F-80B8-6DB21FB8DF07}" type="pres">
      <dgm:prSet presAssocID="{B7049D23-E663-46E1-AF39-D42FE7990848}" presName="sibTrans" presStyleLbl="bgSibTrans2D1" presStyleIdx="1" presStyleCnt="10"/>
      <dgm:spPr/>
    </dgm:pt>
    <dgm:pt modelId="{EDA7EACB-FFD2-4E72-950F-5D05A3E034DD}" type="pres">
      <dgm:prSet presAssocID="{F9444427-81B7-4A8A-B5AB-268710911139}" presName="compNode" presStyleCnt="0"/>
      <dgm:spPr/>
    </dgm:pt>
    <dgm:pt modelId="{67605911-9991-4B23-8F60-5CCB6FCB4E6D}" type="pres">
      <dgm:prSet presAssocID="{F9444427-81B7-4A8A-B5AB-268710911139}" presName="dummyConnPt" presStyleCnt="0"/>
      <dgm:spPr/>
    </dgm:pt>
    <dgm:pt modelId="{4913A4FA-8BA2-48BD-A9E1-AAC8ED7E1CAE}" type="pres">
      <dgm:prSet presAssocID="{F9444427-81B7-4A8A-B5AB-268710911139}" presName="node" presStyleLbl="node1" presStyleIdx="2" presStyleCnt="11">
        <dgm:presLayoutVars>
          <dgm:bulletEnabled val="1"/>
        </dgm:presLayoutVars>
      </dgm:prSet>
      <dgm:spPr/>
    </dgm:pt>
    <dgm:pt modelId="{7F9C1F0C-B3AA-478C-BD9D-F40E1DC6543F}" type="pres">
      <dgm:prSet presAssocID="{13D031C1-207B-4B2E-B14A-52C381585727}" presName="sibTrans" presStyleLbl="bgSibTrans2D1" presStyleIdx="2" presStyleCnt="10"/>
      <dgm:spPr/>
    </dgm:pt>
    <dgm:pt modelId="{A516CEAF-0C59-4263-B4B4-0E8551722527}" type="pres">
      <dgm:prSet presAssocID="{E06647CB-5D84-49A4-98EB-B426289EBDC5}" presName="compNode" presStyleCnt="0"/>
      <dgm:spPr/>
    </dgm:pt>
    <dgm:pt modelId="{D2FD53AD-704B-4AB8-B0E4-62F84EFB7F79}" type="pres">
      <dgm:prSet presAssocID="{E06647CB-5D84-49A4-98EB-B426289EBDC5}" presName="dummyConnPt" presStyleCnt="0"/>
      <dgm:spPr/>
    </dgm:pt>
    <dgm:pt modelId="{13255137-034D-479F-8FA1-C95DA3022CAF}" type="pres">
      <dgm:prSet presAssocID="{E06647CB-5D84-49A4-98EB-B426289EBDC5}" presName="node" presStyleLbl="node1" presStyleIdx="3" presStyleCnt="11">
        <dgm:presLayoutVars>
          <dgm:bulletEnabled val="1"/>
        </dgm:presLayoutVars>
      </dgm:prSet>
      <dgm:spPr/>
    </dgm:pt>
    <dgm:pt modelId="{7EA68EDC-18CE-42D0-A587-96E741BD2E47}" type="pres">
      <dgm:prSet presAssocID="{7893E173-8D62-49E6-A271-9C8C096197C3}" presName="sibTrans" presStyleLbl="bgSibTrans2D1" presStyleIdx="3" presStyleCnt="10"/>
      <dgm:spPr/>
    </dgm:pt>
    <dgm:pt modelId="{06DD754B-02C6-4A5C-A58D-74E17113DED1}" type="pres">
      <dgm:prSet presAssocID="{4BB7266D-4214-45B2-BCB2-A652F1D8FEC3}" presName="compNode" presStyleCnt="0"/>
      <dgm:spPr/>
    </dgm:pt>
    <dgm:pt modelId="{F035485F-B5A3-4DF2-914C-54FCD11F8145}" type="pres">
      <dgm:prSet presAssocID="{4BB7266D-4214-45B2-BCB2-A652F1D8FEC3}" presName="dummyConnPt" presStyleCnt="0"/>
      <dgm:spPr/>
    </dgm:pt>
    <dgm:pt modelId="{C7758C8E-4B4B-49BB-9904-E756C3EF96F9}" type="pres">
      <dgm:prSet presAssocID="{4BB7266D-4214-45B2-BCB2-A652F1D8FEC3}" presName="node" presStyleLbl="node1" presStyleIdx="4" presStyleCnt="11">
        <dgm:presLayoutVars>
          <dgm:bulletEnabled val="1"/>
        </dgm:presLayoutVars>
      </dgm:prSet>
      <dgm:spPr/>
    </dgm:pt>
    <dgm:pt modelId="{A961D2F5-B8FF-4A03-82F3-031B6D6D1A01}" type="pres">
      <dgm:prSet presAssocID="{F87D5205-FD3C-4B86-A9AC-C8242A4DD8EB}" presName="sibTrans" presStyleLbl="bgSibTrans2D1" presStyleIdx="4" presStyleCnt="10"/>
      <dgm:spPr/>
    </dgm:pt>
    <dgm:pt modelId="{9B06C8FD-4104-45B6-AFAF-01B43815264B}" type="pres">
      <dgm:prSet presAssocID="{048A8262-BC55-4B5D-ACFA-6FFE476B6532}" presName="compNode" presStyleCnt="0"/>
      <dgm:spPr/>
    </dgm:pt>
    <dgm:pt modelId="{7828FB13-C041-40F8-9C77-3E54A657D577}" type="pres">
      <dgm:prSet presAssocID="{048A8262-BC55-4B5D-ACFA-6FFE476B6532}" presName="dummyConnPt" presStyleCnt="0"/>
      <dgm:spPr/>
    </dgm:pt>
    <dgm:pt modelId="{1ADF6B30-BBFC-47A7-9014-2756FA0E9B80}" type="pres">
      <dgm:prSet presAssocID="{048A8262-BC55-4B5D-ACFA-6FFE476B6532}" presName="node" presStyleLbl="node1" presStyleIdx="5" presStyleCnt="11">
        <dgm:presLayoutVars>
          <dgm:bulletEnabled val="1"/>
        </dgm:presLayoutVars>
      </dgm:prSet>
      <dgm:spPr/>
    </dgm:pt>
    <dgm:pt modelId="{0BD939E4-082A-4C1A-A1A2-0AC9D874D2CD}" type="pres">
      <dgm:prSet presAssocID="{9CB37C20-1856-4C29-864D-35ACF63FF2DE}" presName="sibTrans" presStyleLbl="bgSibTrans2D1" presStyleIdx="5" presStyleCnt="10"/>
      <dgm:spPr/>
    </dgm:pt>
    <dgm:pt modelId="{C2268C67-5EB4-4AF6-B811-0D3AF4BFD9BE}" type="pres">
      <dgm:prSet presAssocID="{FA311CB7-0945-4B97-A362-A75721D0ED40}" presName="compNode" presStyleCnt="0"/>
      <dgm:spPr/>
    </dgm:pt>
    <dgm:pt modelId="{8D63D7AE-45DA-4CD2-BFFF-7664CD6AC37B}" type="pres">
      <dgm:prSet presAssocID="{FA311CB7-0945-4B97-A362-A75721D0ED40}" presName="dummyConnPt" presStyleCnt="0"/>
      <dgm:spPr/>
    </dgm:pt>
    <dgm:pt modelId="{6E903702-A78F-4D99-81A4-E1AF35371A41}" type="pres">
      <dgm:prSet presAssocID="{FA311CB7-0945-4B97-A362-A75721D0ED40}" presName="node" presStyleLbl="node1" presStyleIdx="6" presStyleCnt="11">
        <dgm:presLayoutVars>
          <dgm:bulletEnabled val="1"/>
        </dgm:presLayoutVars>
      </dgm:prSet>
      <dgm:spPr/>
    </dgm:pt>
    <dgm:pt modelId="{07E717AE-A4A7-48C3-AEED-3A5DB7A4C8B3}" type="pres">
      <dgm:prSet presAssocID="{2332FE18-35EF-4B3B-B494-2DAC21178AA4}" presName="sibTrans" presStyleLbl="bgSibTrans2D1" presStyleIdx="6" presStyleCnt="10"/>
      <dgm:spPr/>
    </dgm:pt>
    <dgm:pt modelId="{285C64A1-1DDD-4502-9EC3-6E2A0370A159}" type="pres">
      <dgm:prSet presAssocID="{A8655A3B-87C3-441F-AC3E-2F4D22DE7473}" presName="compNode" presStyleCnt="0"/>
      <dgm:spPr/>
    </dgm:pt>
    <dgm:pt modelId="{909D128D-6861-4176-82C3-0171177B4F32}" type="pres">
      <dgm:prSet presAssocID="{A8655A3B-87C3-441F-AC3E-2F4D22DE7473}" presName="dummyConnPt" presStyleCnt="0"/>
      <dgm:spPr/>
    </dgm:pt>
    <dgm:pt modelId="{5484D7E6-2DD1-4CA2-9550-37DBD940F2E8}" type="pres">
      <dgm:prSet presAssocID="{A8655A3B-87C3-441F-AC3E-2F4D22DE7473}" presName="node" presStyleLbl="node1" presStyleIdx="7" presStyleCnt="11">
        <dgm:presLayoutVars>
          <dgm:bulletEnabled val="1"/>
        </dgm:presLayoutVars>
      </dgm:prSet>
      <dgm:spPr/>
    </dgm:pt>
    <dgm:pt modelId="{2877ACDA-B6CA-49AF-95C1-446C40B95DE2}" type="pres">
      <dgm:prSet presAssocID="{D49FBE2A-3F3B-41FB-9579-6C12B8D07028}" presName="sibTrans" presStyleLbl="bgSibTrans2D1" presStyleIdx="7" presStyleCnt="10"/>
      <dgm:spPr/>
    </dgm:pt>
    <dgm:pt modelId="{EE57DFFE-F39D-40CE-8542-02798AAE279E}" type="pres">
      <dgm:prSet presAssocID="{07B01CE5-9CED-400D-9614-65C5DBB6F1BE}" presName="compNode" presStyleCnt="0"/>
      <dgm:spPr/>
    </dgm:pt>
    <dgm:pt modelId="{BED37FBF-B7E7-40EA-9820-F82452D1A18E}" type="pres">
      <dgm:prSet presAssocID="{07B01CE5-9CED-400D-9614-65C5DBB6F1BE}" presName="dummyConnPt" presStyleCnt="0"/>
      <dgm:spPr/>
    </dgm:pt>
    <dgm:pt modelId="{A6003D7E-B8A9-4E1A-B66B-E48BB027DB7B}" type="pres">
      <dgm:prSet presAssocID="{07B01CE5-9CED-400D-9614-65C5DBB6F1BE}" presName="node" presStyleLbl="node1" presStyleIdx="8" presStyleCnt="11">
        <dgm:presLayoutVars>
          <dgm:bulletEnabled val="1"/>
        </dgm:presLayoutVars>
      </dgm:prSet>
      <dgm:spPr/>
    </dgm:pt>
    <dgm:pt modelId="{58E3C568-3F2E-405A-B433-55B4A7FFA49A}" type="pres">
      <dgm:prSet presAssocID="{3510A08E-E0BB-46DB-AD19-A5DD0114F860}" presName="sibTrans" presStyleLbl="bgSibTrans2D1" presStyleIdx="8" presStyleCnt="10"/>
      <dgm:spPr/>
    </dgm:pt>
    <dgm:pt modelId="{F0AB1C7F-32CE-4506-9297-EF7B24F6052E}" type="pres">
      <dgm:prSet presAssocID="{B4A51112-D0AF-49DC-88B1-0370879381DF}" presName="compNode" presStyleCnt="0"/>
      <dgm:spPr/>
    </dgm:pt>
    <dgm:pt modelId="{D36A9F7D-6196-4E98-A7DB-7D46FE228F40}" type="pres">
      <dgm:prSet presAssocID="{B4A51112-D0AF-49DC-88B1-0370879381DF}" presName="dummyConnPt" presStyleCnt="0"/>
      <dgm:spPr/>
    </dgm:pt>
    <dgm:pt modelId="{0237BF43-23F5-454F-8F31-8A78A76DD137}" type="pres">
      <dgm:prSet presAssocID="{B4A51112-D0AF-49DC-88B1-0370879381DF}" presName="node" presStyleLbl="node1" presStyleIdx="9" presStyleCnt="11">
        <dgm:presLayoutVars>
          <dgm:bulletEnabled val="1"/>
        </dgm:presLayoutVars>
      </dgm:prSet>
      <dgm:spPr/>
    </dgm:pt>
    <dgm:pt modelId="{D48206E1-5BE6-4B3D-AFA8-EF3D7A25276E}" type="pres">
      <dgm:prSet presAssocID="{77A5F4D3-643F-4565-B6D6-96D4A042EE5B}" presName="sibTrans" presStyleLbl="bgSibTrans2D1" presStyleIdx="9" presStyleCnt="10"/>
      <dgm:spPr/>
    </dgm:pt>
    <dgm:pt modelId="{E9DEF3B2-3512-4C54-94FE-F9EC363C832D}" type="pres">
      <dgm:prSet presAssocID="{FD45EB71-7CA5-4345-9778-FEAA6E5D2D38}" presName="compNode" presStyleCnt="0"/>
      <dgm:spPr/>
    </dgm:pt>
    <dgm:pt modelId="{E27E535D-7093-47F6-8E67-0C33590EC646}" type="pres">
      <dgm:prSet presAssocID="{FD45EB71-7CA5-4345-9778-FEAA6E5D2D38}" presName="dummyConnPt" presStyleCnt="0"/>
      <dgm:spPr/>
    </dgm:pt>
    <dgm:pt modelId="{52021A84-3A09-4981-BF8B-2B41CB2AE6F4}" type="pres">
      <dgm:prSet presAssocID="{FD45EB71-7CA5-4345-9778-FEAA6E5D2D38}" presName="node" presStyleLbl="node1" presStyleIdx="10" presStyleCnt="11">
        <dgm:presLayoutVars>
          <dgm:bulletEnabled val="1"/>
        </dgm:presLayoutVars>
      </dgm:prSet>
      <dgm:spPr/>
    </dgm:pt>
  </dgm:ptLst>
  <dgm:cxnLst>
    <dgm:cxn modelId="{31C49105-3667-4095-8BA6-102855693601}" type="presOf" srcId="{A8655A3B-87C3-441F-AC3E-2F4D22DE7473}" destId="{5484D7E6-2DD1-4CA2-9550-37DBD940F2E8}" srcOrd="0" destOrd="0" presId="urn:microsoft.com/office/officeart/2005/8/layout/bProcess4"/>
    <dgm:cxn modelId="{8933C616-3782-4A7E-B4F1-99F31D4CDC14}" type="presOf" srcId="{53979F40-6D25-40CD-82FA-80D529A89B31}" destId="{476E50EA-1A1F-4707-96D4-1BB83E7367D5}" srcOrd="0" destOrd="0" presId="urn:microsoft.com/office/officeart/2005/8/layout/bProcess4"/>
    <dgm:cxn modelId="{B3CCA01A-04F0-4225-B9DF-B22403AFF1A6}" type="presOf" srcId="{E06647CB-5D84-49A4-98EB-B426289EBDC5}" destId="{13255137-034D-479F-8FA1-C95DA3022CAF}" srcOrd="0" destOrd="0" presId="urn:microsoft.com/office/officeart/2005/8/layout/bProcess4"/>
    <dgm:cxn modelId="{4975A01B-91CD-41AA-854D-DBD2400D5747}" srcId="{97E6D7BD-F2AB-45AE-AC08-148FEBF11EB1}" destId="{4BB7266D-4214-45B2-BCB2-A652F1D8FEC3}" srcOrd="4" destOrd="0" parTransId="{6089AFB1-8DA2-41E6-ACBB-99A176D0C4EF}" sibTransId="{F87D5205-FD3C-4B86-A9AC-C8242A4DD8EB}"/>
    <dgm:cxn modelId="{21B54D21-EC91-4F79-B45C-8946087807B0}" srcId="{97E6D7BD-F2AB-45AE-AC08-148FEBF11EB1}" destId="{E06647CB-5D84-49A4-98EB-B426289EBDC5}" srcOrd="3" destOrd="0" parTransId="{BD2531BA-E9BF-41A9-8827-0817A3E1E8A1}" sibTransId="{7893E173-8D62-49E6-A271-9C8C096197C3}"/>
    <dgm:cxn modelId="{3445EB23-9A70-4A7B-AD67-A9166F8DFD66}" type="presOf" srcId="{7893E173-8D62-49E6-A271-9C8C096197C3}" destId="{7EA68EDC-18CE-42D0-A587-96E741BD2E47}" srcOrd="0" destOrd="0" presId="urn:microsoft.com/office/officeart/2005/8/layout/bProcess4"/>
    <dgm:cxn modelId="{E457E52A-3838-46CB-86BC-640B39642F8A}" srcId="{97E6D7BD-F2AB-45AE-AC08-148FEBF11EB1}" destId="{E3D76FBA-78D1-47E3-A335-41D9DA416A75}" srcOrd="0" destOrd="0" parTransId="{37DEDAA7-446B-4DE8-BF30-64BB11E4A093}" sibTransId="{53979F40-6D25-40CD-82FA-80D529A89B31}"/>
    <dgm:cxn modelId="{EC0B442C-645F-4972-A34B-76F0F57C2217}" type="presOf" srcId="{F9444427-81B7-4A8A-B5AB-268710911139}" destId="{4913A4FA-8BA2-48BD-A9E1-AAC8ED7E1CAE}" srcOrd="0" destOrd="0" presId="urn:microsoft.com/office/officeart/2005/8/layout/bProcess4"/>
    <dgm:cxn modelId="{24D38832-981F-4E2D-920A-27571C40C9FA}" type="presOf" srcId="{77A5F4D3-643F-4565-B6D6-96D4A042EE5B}" destId="{D48206E1-5BE6-4B3D-AFA8-EF3D7A25276E}" srcOrd="0" destOrd="0" presId="urn:microsoft.com/office/officeart/2005/8/layout/bProcess4"/>
    <dgm:cxn modelId="{B5F88537-C4CC-4E8D-950D-DF685D685788}" type="presOf" srcId="{F87D5205-FD3C-4B86-A9AC-C8242A4DD8EB}" destId="{A961D2F5-B8FF-4A03-82F3-031B6D6D1A01}" srcOrd="0" destOrd="0" presId="urn:microsoft.com/office/officeart/2005/8/layout/bProcess4"/>
    <dgm:cxn modelId="{426FDF3B-D75C-4197-B7B4-9934833558B8}" type="presOf" srcId="{9CB37C20-1856-4C29-864D-35ACF63FF2DE}" destId="{0BD939E4-082A-4C1A-A1A2-0AC9D874D2CD}" srcOrd="0" destOrd="0" presId="urn:microsoft.com/office/officeart/2005/8/layout/bProcess4"/>
    <dgm:cxn modelId="{E028D961-92D1-413F-A8D1-DA0453EB4C1F}" srcId="{97E6D7BD-F2AB-45AE-AC08-148FEBF11EB1}" destId="{FA311CB7-0945-4B97-A362-A75721D0ED40}" srcOrd="6" destOrd="0" parTransId="{8CC935F4-C6E8-4778-8BE5-0574E68CA59D}" sibTransId="{2332FE18-35EF-4B3B-B494-2DAC21178AA4}"/>
    <dgm:cxn modelId="{1AD85042-B973-4331-85B2-3953698CD4C9}" srcId="{97E6D7BD-F2AB-45AE-AC08-148FEBF11EB1}" destId="{048A8262-BC55-4B5D-ACFA-6FFE476B6532}" srcOrd="5" destOrd="0" parTransId="{C3B88F9C-1049-47EC-B947-136A67C53EAA}" sibTransId="{9CB37C20-1856-4C29-864D-35ACF63FF2DE}"/>
    <dgm:cxn modelId="{12957468-D7D6-40DD-A4E6-CAA40BD454EF}" type="presOf" srcId="{B7049D23-E663-46E1-AF39-D42FE7990848}" destId="{B89E38DD-B8D6-464F-80B8-6DB21FB8DF07}" srcOrd="0" destOrd="0" presId="urn:microsoft.com/office/officeart/2005/8/layout/bProcess4"/>
    <dgm:cxn modelId="{90F3A269-4DE6-4E82-91B1-A0D72ECE0DDC}" srcId="{97E6D7BD-F2AB-45AE-AC08-148FEBF11EB1}" destId="{A8655A3B-87C3-441F-AC3E-2F4D22DE7473}" srcOrd="7" destOrd="0" parTransId="{FF8FA33A-AE43-421E-9B88-5F18742466D4}" sibTransId="{D49FBE2A-3F3B-41FB-9579-6C12B8D07028}"/>
    <dgm:cxn modelId="{D1BF234A-AC65-4206-809A-D8C6878F3922}" type="presOf" srcId="{D49FBE2A-3F3B-41FB-9579-6C12B8D07028}" destId="{2877ACDA-B6CA-49AF-95C1-446C40B95DE2}" srcOrd="0" destOrd="0" presId="urn:microsoft.com/office/officeart/2005/8/layout/bProcess4"/>
    <dgm:cxn modelId="{75BF8E4C-11BF-477E-A055-4B57DD577D65}" type="presOf" srcId="{2332FE18-35EF-4B3B-B494-2DAC21178AA4}" destId="{07E717AE-A4A7-48C3-AEED-3A5DB7A4C8B3}" srcOrd="0" destOrd="0" presId="urn:microsoft.com/office/officeart/2005/8/layout/bProcess4"/>
    <dgm:cxn modelId="{0A96276D-401D-4705-A7F3-2390B25A36ED}" type="presOf" srcId="{07B01CE5-9CED-400D-9614-65C5DBB6F1BE}" destId="{A6003D7E-B8A9-4E1A-B66B-E48BB027DB7B}" srcOrd="0" destOrd="0" presId="urn:microsoft.com/office/officeart/2005/8/layout/bProcess4"/>
    <dgm:cxn modelId="{17D9C573-FA08-4DCF-8F73-AE90AC2C92C5}" srcId="{97E6D7BD-F2AB-45AE-AC08-148FEBF11EB1}" destId="{B4A51112-D0AF-49DC-88B1-0370879381DF}" srcOrd="9" destOrd="0" parTransId="{22CAF97E-24F7-4C54-BFA0-FF94F63DA86E}" sibTransId="{77A5F4D3-643F-4565-B6D6-96D4A042EE5B}"/>
    <dgm:cxn modelId="{302E8C74-3177-461B-9044-8E3E29859708}" type="presOf" srcId="{E3D76FBA-78D1-47E3-A335-41D9DA416A75}" destId="{10179059-515F-456E-B1E7-FBBC114F4834}" srcOrd="0" destOrd="0" presId="urn:microsoft.com/office/officeart/2005/8/layout/bProcess4"/>
    <dgm:cxn modelId="{65366979-468A-4DBD-A75E-FFBD21E34955}" type="presOf" srcId="{B4A51112-D0AF-49DC-88B1-0370879381DF}" destId="{0237BF43-23F5-454F-8F31-8A78A76DD137}" srcOrd="0" destOrd="0" presId="urn:microsoft.com/office/officeart/2005/8/layout/bProcess4"/>
    <dgm:cxn modelId="{AEFB367D-CD13-4EE2-B13B-F913BD033A06}" type="presOf" srcId="{FD45EB71-7CA5-4345-9778-FEAA6E5D2D38}" destId="{52021A84-3A09-4981-BF8B-2B41CB2AE6F4}" srcOrd="0" destOrd="0" presId="urn:microsoft.com/office/officeart/2005/8/layout/bProcess4"/>
    <dgm:cxn modelId="{F257567D-3F82-4358-9E44-EB68D282F088}" type="presOf" srcId="{13D031C1-207B-4B2E-B14A-52C381585727}" destId="{7F9C1F0C-B3AA-478C-BD9D-F40E1DC6543F}" srcOrd="0" destOrd="0" presId="urn:microsoft.com/office/officeart/2005/8/layout/bProcess4"/>
    <dgm:cxn modelId="{06F14D8B-8ECB-4317-BFE0-6BDC9D4EBD41}" srcId="{97E6D7BD-F2AB-45AE-AC08-148FEBF11EB1}" destId="{AEFD8DD7-37DB-45D2-98DF-1198B2A7EE4F}" srcOrd="1" destOrd="0" parTransId="{7159AE7E-A6E2-4D63-B1BA-4FD921C4CB7C}" sibTransId="{B7049D23-E663-46E1-AF39-D42FE7990848}"/>
    <dgm:cxn modelId="{D355B696-29AE-46BA-8EE3-500875B4DC47}" srcId="{97E6D7BD-F2AB-45AE-AC08-148FEBF11EB1}" destId="{07B01CE5-9CED-400D-9614-65C5DBB6F1BE}" srcOrd="8" destOrd="0" parTransId="{48927F3D-F925-4211-BBD3-33DF61ADCC76}" sibTransId="{3510A08E-E0BB-46DB-AD19-A5DD0114F860}"/>
    <dgm:cxn modelId="{15B0279F-3FE7-4B1A-8863-5E58C2611D2A}" type="presOf" srcId="{AEFD8DD7-37DB-45D2-98DF-1198B2A7EE4F}" destId="{7E1DBE28-597C-4868-9988-36249BBEEF04}" srcOrd="0" destOrd="0" presId="urn:microsoft.com/office/officeart/2005/8/layout/bProcess4"/>
    <dgm:cxn modelId="{504E53AD-8ABC-401D-9087-C84B9A2E344F}" type="presOf" srcId="{3510A08E-E0BB-46DB-AD19-A5DD0114F860}" destId="{58E3C568-3F2E-405A-B433-55B4A7FFA49A}" srcOrd="0" destOrd="0" presId="urn:microsoft.com/office/officeart/2005/8/layout/bProcess4"/>
    <dgm:cxn modelId="{42A1D9C3-F2B2-4F62-B904-C38B09832FB1}" srcId="{97E6D7BD-F2AB-45AE-AC08-148FEBF11EB1}" destId="{F9444427-81B7-4A8A-B5AB-268710911139}" srcOrd="2" destOrd="0" parTransId="{FE5891FB-5828-460F-97B8-DD42F756D612}" sibTransId="{13D031C1-207B-4B2E-B14A-52C381585727}"/>
    <dgm:cxn modelId="{039FF8CF-F5A6-486A-9DF5-02D588516607}" type="presOf" srcId="{97E6D7BD-F2AB-45AE-AC08-148FEBF11EB1}" destId="{5258BB00-5546-44ED-A435-E47D51270762}" srcOrd="0" destOrd="0" presId="urn:microsoft.com/office/officeart/2005/8/layout/bProcess4"/>
    <dgm:cxn modelId="{30BD3DD7-9CC1-4E37-82A2-382D9D9C847A}" type="presOf" srcId="{048A8262-BC55-4B5D-ACFA-6FFE476B6532}" destId="{1ADF6B30-BBFC-47A7-9014-2756FA0E9B80}" srcOrd="0" destOrd="0" presId="urn:microsoft.com/office/officeart/2005/8/layout/bProcess4"/>
    <dgm:cxn modelId="{7EFB4EDF-4EAE-44CA-AA61-843FA0B01129}" type="presOf" srcId="{4BB7266D-4214-45B2-BCB2-A652F1D8FEC3}" destId="{C7758C8E-4B4B-49BB-9904-E756C3EF96F9}" srcOrd="0" destOrd="0" presId="urn:microsoft.com/office/officeart/2005/8/layout/bProcess4"/>
    <dgm:cxn modelId="{725CB6DF-25F3-4D42-BE21-A85259F4C7F8}" srcId="{97E6D7BD-F2AB-45AE-AC08-148FEBF11EB1}" destId="{FD45EB71-7CA5-4345-9778-FEAA6E5D2D38}" srcOrd="10" destOrd="0" parTransId="{66AABBC4-377C-4416-98D7-5B9A1ECA001E}" sibTransId="{112CECFE-B1B2-4069-81D8-3F594C23727A}"/>
    <dgm:cxn modelId="{854574EA-3DBA-4F08-B6BB-3AD7971760E0}" type="presOf" srcId="{FA311CB7-0945-4B97-A362-A75721D0ED40}" destId="{6E903702-A78F-4D99-81A4-E1AF35371A41}" srcOrd="0" destOrd="0" presId="urn:microsoft.com/office/officeart/2005/8/layout/bProcess4"/>
    <dgm:cxn modelId="{DE56B79A-D42F-4FD9-89E3-DD283CABF235}" type="presParOf" srcId="{5258BB00-5546-44ED-A435-E47D51270762}" destId="{A0F35073-9D08-4F00-BA10-937A4CE31F7B}" srcOrd="0" destOrd="0" presId="urn:microsoft.com/office/officeart/2005/8/layout/bProcess4"/>
    <dgm:cxn modelId="{CD59CDF4-1998-4B0B-A1C8-EDA58A9660C1}" type="presParOf" srcId="{A0F35073-9D08-4F00-BA10-937A4CE31F7B}" destId="{3A8BDD28-947A-475A-8E2B-913C21B05787}" srcOrd="0" destOrd="0" presId="urn:microsoft.com/office/officeart/2005/8/layout/bProcess4"/>
    <dgm:cxn modelId="{0E29D912-5366-4AFE-9E3B-E5C3AE18FE70}" type="presParOf" srcId="{A0F35073-9D08-4F00-BA10-937A4CE31F7B}" destId="{10179059-515F-456E-B1E7-FBBC114F4834}" srcOrd="1" destOrd="0" presId="urn:microsoft.com/office/officeart/2005/8/layout/bProcess4"/>
    <dgm:cxn modelId="{18ABEBE9-9C7B-4EA9-8AD4-406D4EA86ECB}" type="presParOf" srcId="{5258BB00-5546-44ED-A435-E47D51270762}" destId="{476E50EA-1A1F-4707-96D4-1BB83E7367D5}" srcOrd="1" destOrd="0" presId="urn:microsoft.com/office/officeart/2005/8/layout/bProcess4"/>
    <dgm:cxn modelId="{E67B59C3-E51A-4783-B840-0DB50639F51D}" type="presParOf" srcId="{5258BB00-5546-44ED-A435-E47D51270762}" destId="{90C417EA-C607-4AF6-AD1B-2EE11D1ADC94}" srcOrd="2" destOrd="0" presId="urn:microsoft.com/office/officeart/2005/8/layout/bProcess4"/>
    <dgm:cxn modelId="{5FF909E8-7D23-4006-8583-07FB3D08EFF6}" type="presParOf" srcId="{90C417EA-C607-4AF6-AD1B-2EE11D1ADC94}" destId="{F9733777-0E15-4694-A7B4-80752DEEEA65}" srcOrd="0" destOrd="0" presId="urn:microsoft.com/office/officeart/2005/8/layout/bProcess4"/>
    <dgm:cxn modelId="{79D7F19F-E7C0-4A2F-8834-4ADAD5B632DC}" type="presParOf" srcId="{90C417EA-C607-4AF6-AD1B-2EE11D1ADC94}" destId="{7E1DBE28-597C-4868-9988-36249BBEEF04}" srcOrd="1" destOrd="0" presId="urn:microsoft.com/office/officeart/2005/8/layout/bProcess4"/>
    <dgm:cxn modelId="{07F63C1C-6E8E-432F-A238-B0F379B4011E}" type="presParOf" srcId="{5258BB00-5546-44ED-A435-E47D51270762}" destId="{B89E38DD-B8D6-464F-80B8-6DB21FB8DF07}" srcOrd="3" destOrd="0" presId="urn:microsoft.com/office/officeart/2005/8/layout/bProcess4"/>
    <dgm:cxn modelId="{17122BBF-35D2-4F2E-B934-40FCF73C0123}" type="presParOf" srcId="{5258BB00-5546-44ED-A435-E47D51270762}" destId="{EDA7EACB-FFD2-4E72-950F-5D05A3E034DD}" srcOrd="4" destOrd="0" presId="urn:microsoft.com/office/officeart/2005/8/layout/bProcess4"/>
    <dgm:cxn modelId="{F7E5AB1A-4626-483A-B13E-38DEBA08BAA6}" type="presParOf" srcId="{EDA7EACB-FFD2-4E72-950F-5D05A3E034DD}" destId="{67605911-9991-4B23-8F60-5CCB6FCB4E6D}" srcOrd="0" destOrd="0" presId="urn:microsoft.com/office/officeart/2005/8/layout/bProcess4"/>
    <dgm:cxn modelId="{B7277637-28D4-469E-BEC8-817F9CFF934D}" type="presParOf" srcId="{EDA7EACB-FFD2-4E72-950F-5D05A3E034DD}" destId="{4913A4FA-8BA2-48BD-A9E1-AAC8ED7E1CAE}" srcOrd="1" destOrd="0" presId="urn:microsoft.com/office/officeart/2005/8/layout/bProcess4"/>
    <dgm:cxn modelId="{D8606BD0-6359-4C67-B2A8-14C4EB94C88C}" type="presParOf" srcId="{5258BB00-5546-44ED-A435-E47D51270762}" destId="{7F9C1F0C-B3AA-478C-BD9D-F40E1DC6543F}" srcOrd="5" destOrd="0" presId="urn:microsoft.com/office/officeart/2005/8/layout/bProcess4"/>
    <dgm:cxn modelId="{46168039-E87F-4B9A-9964-807038610F29}" type="presParOf" srcId="{5258BB00-5546-44ED-A435-E47D51270762}" destId="{A516CEAF-0C59-4263-B4B4-0E8551722527}" srcOrd="6" destOrd="0" presId="urn:microsoft.com/office/officeart/2005/8/layout/bProcess4"/>
    <dgm:cxn modelId="{165D4806-A359-49F4-9ECD-359BAE85D231}" type="presParOf" srcId="{A516CEAF-0C59-4263-B4B4-0E8551722527}" destId="{D2FD53AD-704B-4AB8-B0E4-62F84EFB7F79}" srcOrd="0" destOrd="0" presId="urn:microsoft.com/office/officeart/2005/8/layout/bProcess4"/>
    <dgm:cxn modelId="{6A5CC1DE-9A1C-47CD-BAFE-454481C48465}" type="presParOf" srcId="{A516CEAF-0C59-4263-B4B4-0E8551722527}" destId="{13255137-034D-479F-8FA1-C95DA3022CAF}" srcOrd="1" destOrd="0" presId="urn:microsoft.com/office/officeart/2005/8/layout/bProcess4"/>
    <dgm:cxn modelId="{23B920FB-3CD4-4AC5-BAF6-F2CF0B6EFEF2}" type="presParOf" srcId="{5258BB00-5546-44ED-A435-E47D51270762}" destId="{7EA68EDC-18CE-42D0-A587-96E741BD2E47}" srcOrd="7" destOrd="0" presId="urn:microsoft.com/office/officeart/2005/8/layout/bProcess4"/>
    <dgm:cxn modelId="{E44D031D-8679-425F-B066-E7F46739175E}" type="presParOf" srcId="{5258BB00-5546-44ED-A435-E47D51270762}" destId="{06DD754B-02C6-4A5C-A58D-74E17113DED1}" srcOrd="8" destOrd="0" presId="urn:microsoft.com/office/officeart/2005/8/layout/bProcess4"/>
    <dgm:cxn modelId="{72F0A898-5877-4E7D-A38D-3D29D3C8A772}" type="presParOf" srcId="{06DD754B-02C6-4A5C-A58D-74E17113DED1}" destId="{F035485F-B5A3-4DF2-914C-54FCD11F8145}" srcOrd="0" destOrd="0" presId="urn:microsoft.com/office/officeart/2005/8/layout/bProcess4"/>
    <dgm:cxn modelId="{9EA1648F-CF05-4E0A-9363-3DD0D3C2F544}" type="presParOf" srcId="{06DD754B-02C6-4A5C-A58D-74E17113DED1}" destId="{C7758C8E-4B4B-49BB-9904-E756C3EF96F9}" srcOrd="1" destOrd="0" presId="urn:microsoft.com/office/officeart/2005/8/layout/bProcess4"/>
    <dgm:cxn modelId="{3D4A47D1-B81E-4ADF-AB8E-B8FA5257D3F0}" type="presParOf" srcId="{5258BB00-5546-44ED-A435-E47D51270762}" destId="{A961D2F5-B8FF-4A03-82F3-031B6D6D1A01}" srcOrd="9" destOrd="0" presId="urn:microsoft.com/office/officeart/2005/8/layout/bProcess4"/>
    <dgm:cxn modelId="{FF127573-49ED-46C2-A058-067C68A25296}" type="presParOf" srcId="{5258BB00-5546-44ED-A435-E47D51270762}" destId="{9B06C8FD-4104-45B6-AFAF-01B43815264B}" srcOrd="10" destOrd="0" presId="urn:microsoft.com/office/officeart/2005/8/layout/bProcess4"/>
    <dgm:cxn modelId="{51519E7B-E78F-41B9-A447-D75A8B1FA889}" type="presParOf" srcId="{9B06C8FD-4104-45B6-AFAF-01B43815264B}" destId="{7828FB13-C041-40F8-9C77-3E54A657D577}" srcOrd="0" destOrd="0" presId="urn:microsoft.com/office/officeart/2005/8/layout/bProcess4"/>
    <dgm:cxn modelId="{0105A7D8-D4F6-41ED-B7AC-0EEF7A3D4A7E}" type="presParOf" srcId="{9B06C8FD-4104-45B6-AFAF-01B43815264B}" destId="{1ADF6B30-BBFC-47A7-9014-2756FA0E9B80}" srcOrd="1" destOrd="0" presId="urn:microsoft.com/office/officeart/2005/8/layout/bProcess4"/>
    <dgm:cxn modelId="{02AE79ED-20FC-40D7-BE7E-DAE8A4355710}" type="presParOf" srcId="{5258BB00-5546-44ED-A435-E47D51270762}" destId="{0BD939E4-082A-4C1A-A1A2-0AC9D874D2CD}" srcOrd="11" destOrd="0" presId="urn:microsoft.com/office/officeart/2005/8/layout/bProcess4"/>
    <dgm:cxn modelId="{9FDEAA35-016A-476D-A35D-B588EEE7B49B}" type="presParOf" srcId="{5258BB00-5546-44ED-A435-E47D51270762}" destId="{C2268C67-5EB4-4AF6-B811-0D3AF4BFD9BE}" srcOrd="12" destOrd="0" presId="urn:microsoft.com/office/officeart/2005/8/layout/bProcess4"/>
    <dgm:cxn modelId="{AE7774F1-F96B-45B7-81C6-FEB8DC70C6E3}" type="presParOf" srcId="{C2268C67-5EB4-4AF6-B811-0D3AF4BFD9BE}" destId="{8D63D7AE-45DA-4CD2-BFFF-7664CD6AC37B}" srcOrd="0" destOrd="0" presId="urn:microsoft.com/office/officeart/2005/8/layout/bProcess4"/>
    <dgm:cxn modelId="{86023CD0-9B89-4682-9914-DF200E7EC238}" type="presParOf" srcId="{C2268C67-5EB4-4AF6-B811-0D3AF4BFD9BE}" destId="{6E903702-A78F-4D99-81A4-E1AF35371A41}" srcOrd="1" destOrd="0" presId="urn:microsoft.com/office/officeart/2005/8/layout/bProcess4"/>
    <dgm:cxn modelId="{5FA55BE0-5B95-40A9-BCC8-66E97F33BCCE}" type="presParOf" srcId="{5258BB00-5546-44ED-A435-E47D51270762}" destId="{07E717AE-A4A7-48C3-AEED-3A5DB7A4C8B3}" srcOrd="13" destOrd="0" presId="urn:microsoft.com/office/officeart/2005/8/layout/bProcess4"/>
    <dgm:cxn modelId="{02052F8E-5BBB-441C-A2EF-E66DFF481E58}" type="presParOf" srcId="{5258BB00-5546-44ED-A435-E47D51270762}" destId="{285C64A1-1DDD-4502-9EC3-6E2A0370A159}" srcOrd="14" destOrd="0" presId="urn:microsoft.com/office/officeart/2005/8/layout/bProcess4"/>
    <dgm:cxn modelId="{A5549C66-4E56-48B9-A59F-7EEE71E443D1}" type="presParOf" srcId="{285C64A1-1DDD-4502-9EC3-6E2A0370A159}" destId="{909D128D-6861-4176-82C3-0171177B4F32}" srcOrd="0" destOrd="0" presId="urn:microsoft.com/office/officeart/2005/8/layout/bProcess4"/>
    <dgm:cxn modelId="{66FC9E53-47DC-4438-BFB1-CC48E26F3796}" type="presParOf" srcId="{285C64A1-1DDD-4502-9EC3-6E2A0370A159}" destId="{5484D7E6-2DD1-4CA2-9550-37DBD940F2E8}" srcOrd="1" destOrd="0" presId="urn:microsoft.com/office/officeart/2005/8/layout/bProcess4"/>
    <dgm:cxn modelId="{65F95DCD-BFFF-4804-A5E8-07A4B3EE3DED}" type="presParOf" srcId="{5258BB00-5546-44ED-A435-E47D51270762}" destId="{2877ACDA-B6CA-49AF-95C1-446C40B95DE2}" srcOrd="15" destOrd="0" presId="urn:microsoft.com/office/officeart/2005/8/layout/bProcess4"/>
    <dgm:cxn modelId="{9CC1BB50-C336-4276-B152-DE37544A0D56}" type="presParOf" srcId="{5258BB00-5546-44ED-A435-E47D51270762}" destId="{EE57DFFE-F39D-40CE-8542-02798AAE279E}" srcOrd="16" destOrd="0" presId="urn:microsoft.com/office/officeart/2005/8/layout/bProcess4"/>
    <dgm:cxn modelId="{8C165DEE-E39E-4E40-AD84-10F9FE217EAA}" type="presParOf" srcId="{EE57DFFE-F39D-40CE-8542-02798AAE279E}" destId="{BED37FBF-B7E7-40EA-9820-F82452D1A18E}" srcOrd="0" destOrd="0" presId="urn:microsoft.com/office/officeart/2005/8/layout/bProcess4"/>
    <dgm:cxn modelId="{A617B52F-2DF9-4BF7-9748-E7D7426FB838}" type="presParOf" srcId="{EE57DFFE-F39D-40CE-8542-02798AAE279E}" destId="{A6003D7E-B8A9-4E1A-B66B-E48BB027DB7B}" srcOrd="1" destOrd="0" presId="urn:microsoft.com/office/officeart/2005/8/layout/bProcess4"/>
    <dgm:cxn modelId="{9280CC04-9E53-4889-A2C9-2E699A3EA5E9}" type="presParOf" srcId="{5258BB00-5546-44ED-A435-E47D51270762}" destId="{58E3C568-3F2E-405A-B433-55B4A7FFA49A}" srcOrd="17" destOrd="0" presId="urn:microsoft.com/office/officeart/2005/8/layout/bProcess4"/>
    <dgm:cxn modelId="{3EADB354-E968-41D9-BD8F-5D027E6BF395}" type="presParOf" srcId="{5258BB00-5546-44ED-A435-E47D51270762}" destId="{F0AB1C7F-32CE-4506-9297-EF7B24F6052E}" srcOrd="18" destOrd="0" presId="urn:microsoft.com/office/officeart/2005/8/layout/bProcess4"/>
    <dgm:cxn modelId="{4BCB6BC9-A506-4CC5-AD35-4F329C856338}" type="presParOf" srcId="{F0AB1C7F-32CE-4506-9297-EF7B24F6052E}" destId="{D36A9F7D-6196-4E98-A7DB-7D46FE228F40}" srcOrd="0" destOrd="0" presId="urn:microsoft.com/office/officeart/2005/8/layout/bProcess4"/>
    <dgm:cxn modelId="{12B4BD46-A005-45D6-AD8E-94DB6157957E}" type="presParOf" srcId="{F0AB1C7F-32CE-4506-9297-EF7B24F6052E}" destId="{0237BF43-23F5-454F-8F31-8A78A76DD137}" srcOrd="1" destOrd="0" presId="urn:microsoft.com/office/officeart/2005/8/layout/bProcess4"/>
    <dgm:cxn modelId="{71C2C79C-F6B1-4ACA-AC71-7CE4716B184C}" type="presParOf" srcId="{5258BB00-5546-44ED-A435-E47D51270762}" destId="{D48206E1-5BE6-4B3D-AFA8-EF3D7A25276E}" srcOrd="19" destOrd="0" presId="urn:microsoft.com/office/officeart/2005/8/layout/bProcess4"/>
    <dgm:cxn modelId="{1D12CBC1-7163-4023-8306-4E7921529D8C}" type="presParOf" srcId="{5258BB00-5546-44ED-A435-E47D51270762}" destId="{E9DEF3B2-3512-4C54-94FE-F9EC363C832D}" srcOrd="20" destOrd="0" presId="urn:microsoft.com/office/officeart/2005/8/layout/bProcess4"/>
    <dgm:cxn modelId="{7305385D-6853-40E3-A4E4-49632B6E8748}" type="presParOf" srcId="{E9DEF3B2-3512-4C54-94FE-F9EC363C832D}" destId="{E27E535D-7093-47F6-8E67-0C33590EC646}" srcOrd="0" destOrd="0" presId="urn:microsoft.com/office/officeart/2005/8/layout/bProcess4"/>
    <dgm:cxn modelId="{3F116514-3DFC-4BC0-96D7-128CB75FBE71}" type="presParOf" srcId="{E9DEF3B2-3512-4C54-94FE-F9EC363C832D}" destId="{52021A84-3A09-4981-BF8B-2B41CB2AE6F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E50EA-1A1F-4707-96D4-1BB83E7367D5}">
      <dsp:nvSpPr>
        <dsp:cNvPr id="0" name=""/>
        <dsp:cNvSpPr/>
      </dsp:nvSpPr>
      <dsp:spPr>
        <a:xfrm rot="5400000">
          <a:off x="114896" y="1453089"/>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0179059-515F-456E-B1E7-FBBC114F4834}">
      <dsp:nvSpPr>
        <dsp:cNvPr id="0" name=""/>
        <dsp:cNvSpPr/>
      </dsp:nvSpPr>
      <dsp:spPr>
        <a:xfrm>
          <a:off x="638860" y="2538"/>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Raw data Collection</a:t>
          </a:r>
        </a:p>
      </dsp:txBody>
      <dsp:txXfrm>
        <a:off x="692362" y="56040"/>
        <a:ext cx="2937498" cy="1719697"/>
      </dsp:txXfrm>
    </dsp:sp>
    <dsp:sp modelId="{B89E38DD-B8D6-464F-80B8-6DB21FB8DF07}">
      <dsp:nvSpPr>
        <dsp:cNvPr id="0" name=""/>
        <dsp:cNvSpPr/>
      </dsp:nvSpPr>
      <dsp:spPr>
        <a:xfrm rot="5400000">
          <a:off x="114896" y="3736466"/>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1DBE28-597C-4868-9988-36249BBEEF04}">
      <dsp:nvSpPr>
        <dsp:cNvPr id="0" name=""/>
        <dsp:cNvSpPr/>
      </dsp:nvSpPr>
      <dsp:spPr>
        <a:xfrm>
          <a:off x="638860" y="2285915"/>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I</a:t>
          </a:r>
          <a:r>
            <a:rPr lang="pt-BR" sz="2700" b="1" kern="1200" dirty="0">
              <a:latin typeface="Arial" panose="020B0604020202020204" pitchFamily="34" charset="0"/>
              <a:cs typeface="Arial" panose="020B0604020202020204" pitchFamily="34" charset="0"/>
            </a:rPr>
            <a:t>mporting Libraries in Jupiter Notebook</a:t>
          </a:r>
          <a:endParaRPr lang="en-IN" sz="2700" b="1" kern="1200" dirty="0">
            <a:latin typeface="Arial" panose="020B0604020202020204" pitchFamily="34" charset="0"/>
            <a:cs typeface="Arial" panose="020B0604020202020204" pitchFamily="34" charset="0"/>
          </a:endParaRPr>
        </a:p>
      </dsp:txBody>
      <dsp:txXfrm>
        <a:off x="692362" y="2339417"/>
        <a:ext cx="2937498" cy="1719697"/>
      </dsp:txXfrm>
    </dsp:sp>
    <dsp:sp modelId="{7F9C1F0C-B3AA-478C-BD9D-F40E1DC6543F}">
      <dsp:nvSpPr>
        <dsp:cNvPr id="0" name=""/>
        <dsp:cNvSpPr/>
      </dsp:nvSpPr>
      <dsp:spPr>
        <a:xfrm rot="5400000">
          <a:off x="114896" y="6019843"/>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913A4FA-8BA2-48BD-A9E1-AAC8ED7E1CAE}">
      <dsp:nvSpPr>
        <dsp:cNvPr id="0" name=""/>
        <dsp:cNvSpPr/>
      </dsp:nvSpPr>
      <dsp:spPr>
        <a:xfrm>
          <a:off x="638860" y="4569292"/>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Load dataset</a:t>
          </a:r>
        </a:p>
      </dsp:txBody>
      <dsp:txXfrm>
        <a:off x="692362" y="4622794"/>
        <a:ext cx="2937498" cy="1719697"/>
      </dsp:txXfrm>
    </dsp:sp>
    <dsp:sp modelId="{7EA68EDC-18CE-42D0-A587-96E741BD2E47}">
      <dsp:nvSpPr>
        <dsp:cNvPr id="0" name=""/>
        <dsp:cNvSpPr/>
      </dsp:nvSpPr>
      <dsp:spPr>
        <a:xfrm>
          <a:off x="1256585" y="7161531"/>
          <a:ext cx="4040364"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3255137-034D-479F-8FA1-C95DA3022CAF}">
      <dsp:nvSpPr>
        <dsp:cNvPr id="0" name=""/>
        <dsp:cNvSpPr/>
      </dsp:nvSpPr>
      <dsp:spPr>
        <a:xfrm>
          <a:off x="638860" y="6852669"/>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Missing Values imputations</a:t>
          </a:r>
        </a:p>
      </dsp:txBody>
      <dsp:txXfrm>
        <a:off x="692362" y="6906171"/>
        <a:ext cx="2937498" cy="1719697"/>
      </dsp:txXfrm>
    </dsp:sp>
    <dsp:sp modelId="{A961D2F5-B8FF-4A03-82F3-031B6D6D1A01}">
      <dsp:nvSpPr>
        <dsp:cNvPr id="0" name=""/>
        <dsp:cNvSpPr/>
      </dsp:nvSpPr>
      <dsp:spPr>
        <a:xfrm rot="16200000">
          <a:off x="4164085" y="6019843"/>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7758C8E-4B4B-49BB-9904-E756C3EF96F9}">
      <dsp:nvSpPr>
        <dsp:cNvPr id="0" name=""/>
        <dsp:cNvSpPr/>
      </dsp:nvSpPr>
      <dsp:spPr>
        <a:xfrm>
          <a:off x="4688048" y="6852669"/>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Handling outliers</a:t>
          </a:r>
        </a:p>
      </dsp:txBody>
      <dsp:txXfrm>
        <a:off x="4741550" y="6906171"/>
        <a:ext cx="2937498" cy="1719697"/>
      </dsp:txXfrm>
    </dsp:sp>
    <dsp:sp modelId="{0BD939E4-082A-4C1A-A1A2-0AC9D874D2CD}">
      <dsp:nvSpPr>
        <dsp:cNvPr id="0" name=""/>
        <dsp:cNvSpPr/>
      </dsp:nvSpPr>
      <dsp:spPr>
        <a:xfrm rot="16200000">
          <a:off x="4164085" y="3736466"/>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ADF6B30-BBFC-47A7-9014-2756FA0E9B80}">
      <dsp:nvSpPr>
        <dsp:cNvPr id="0" name=""/>
        <dsp:cNvSpPr/>
      </dsp:nvSpPr>
      <dsp:spPr>
        <a:xfrm>
          <a:off x="4688048" y="4569292"/>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Data Cleaning </a:t>
          </a:r>
        </a:p>
      </dsp:txBody>
      <dsp:txXfrm>
        <a:off x="4741550" y="4622794"/>
        <a:ext cx="2937498" cy="1719697"/>
      </dsp:txXfrm>
    </dsp:sp>
    <dsp:sp modelId="{07E717AE-A4A7-48C3-AEED-3A5DB7A4C8B3}">
      <dsp:nvSpPr>
        <dsp:cNvPr id="0" name=""/>
        <dsp:cNvSpPr/>
      </dsp:nvSpPr>
      <dsp:spPr>
        <a:xfrm rot="16200000">
          <a:off x="4164085" y="1453089"/>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E903702-A78F-4D99-81A4-E1AF35371A41}">
      <dsp:nvSpPr>
        <dsp:cNvPr id="0" name=""/>
        <dsp:cNvSpPr/>
      </dsp:nvSpPr>
      <dsp:spPr>
        <a:xfrm>
          <a:off x="4688048" y="2285915"/>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Exploratory Data Analysis (EDA)</a:t>
          </a:r>
        </a:p>
      </dsp:txBody>
      <dsp:txXfrm>
        <a:off x="4741550" y="2339417"/>
        <a:ext cx="2937498" cy="1719697"/>
      </dsp:txXfrm>
    </dsp:sp>
    <dsp:sp modelId="{2877ACDA-B6CA-49AF-95C1-446C40B95DE2}">
      <dsp:nvSpPr>
        <dsp:cNvPr id="0" name=""/>
        <dsp:cNvSpPr/>
      </dsp:nvSpPr>
      <dsp:spPr>
        <a:xfrm>
          <a:off x="5305773" y="311401"/>
          <a:ext cx="4040364"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5484D7E6-2DD1-4CA2-9550-37DBD940F2E8}">
      <dsp:nvSpPr>
        <dsp:cNvPr id="0" name=""/>
        <dsp:cNvSpPr/>
      </dsp:nvSpPr>
      <dsp:spPr>
        <a:xfrm>
          <a:off x="4688048" y="2538"/>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Modelling</a:t>
          </a:r>
        </a:p>
      </dsp:txBody>
      <dsp:txXfrm>
        <a:off x="4741550" y="56040"/>
        <a:ext cx="2937498" cy="1719697"/>
      </dsp:txXfrm>
    </dsp:sp>
    <dsp:sp modelId="{58E3C568-3F2E-405A-B433-55B4A7FFA49A}">
      <dsp:nvSpPr>
        <dsp:cNvPr id="0" name=""/>
        <dsp:cNvSpPr/>
      </dsp:nvSpPr>
      <dsp:spPr>
        <a:xfrm rot="5400000">
          <a:off x="8213273" y="1453089"/>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6003D7E-B8A9-4E1A-B66B-E48BB027DB7B}">
      <dsp:nvSpPr>
        <dsp:cNvPr id="0" name=""/>
        <dsp:cNvSpPr/>
      </dsp:nvSpPr>
      <dsp:spPr>
        <a:xfrm>
          <a:off x="8737237" y="2538"/>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Tableau Public Desktop</a:t>
          </a:r>
        </a:p>
      </dsp:txBody>
      <dsp:txXfrm>
        <a:off x="8790739" y="56040"/>
        <a:ext cx="2937498" cy="1719697"/>
      </dsp:txXfrm>
    </dsp:sp>
    <dsp:sp modelId="{D48206E1-5BE6-4B3D-AFA8-EF3D7A25276E}">
      <dsp:nvSpPr>
        <dsp:cNvPr id="0" name=""/>
        <dsp:cNvSpPr/>
      </dsp:nvSpPr>
      <dsp:spPr>
        <a:xfrm rot="5400000">
          <a:off x="8213273" y="3736466"/>
          <a:ext cx="2274552" cy="274005"/>
        </a:xfrm>
        <a:prstGeom prst="rect">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237BF43-23F5-454F-8F31-8A78A76DD137}">
      <dsp:nvSpPr>
        <dsp:cNvPr id="0" name=""/>
        <dsp:cNvSpPr/>
      </dsp:nvSpPr>
      <dsp:spPr>
        <a:xfrm>
          <a:off x="8737237" y="2285915"/>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Insights</a:t>
          </a:r>
        </a:p>
      </dsp:txBody>
      <dsp:txXfrm>
        <a:off x="8790739" y="2339417"/>
        <a:ext cx="2937498" cy="1719697"/>
      </dsp:txXfrm>
    </dsp:sp>
    <dsp:sp modelId="{52021A84-3A09-4981-BF8B-2B41CB2AE6F4}">
      <dsp:nvSpPr>
        <dsp:cNvPr id="0" name=""/>
        <dsp:cNvSpPr/>
      </dsp:nvSpPr>
      <dsp:spPr>
        <a:xfrm>
          <a:off x="8737237" y="4569292"/>
          <a:ext cx="3044502" cy="182670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latin typeface="Arial" panose="020B0604020202020204" pitchFamily="34" charset="0"/>
              <a:cs typeface="Arial" panose="020B0604020202020204" pitchFamily="34" charset="0"/>
            </a:rPr>
            <a:t>Reporting</a:t>
          </a:r>
        </a:p>
      </dsp:txBody>
      <dsp:txXfrm>
        <a:off x="8790739" y="4622794"/>
        <a:ext cx="2937498" cy="17196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1302095" y="3464"/>
            <a:ext cx="1678087" cy="3545859"/>
            <a:chOff x="0" y="0"/>
            <a:chExt cx="441965" cy="933889"/>
          </a:xfrm>
        </p:grpSpPr>
        <p:sp>
          <p:nvSpPr>
            <p:cNvPr id="3" name="Freeform 3"/>
            <p:cNvSpPr/>
            <p:nvPr/>
          </p:nvSpPr>
          <p:spPr>
            <a:xfrm>
              <a:off x="0" y="0"/>
              <a:ext cx="441965" cy="933889"/>
            </a:xfrm>
            <a:custGeom>
              <a:avLst/>
              <a:gdLst/>
              <a:ahLst/>
              <a:cxnLst/>
              <a:rect l="l" t="t" r="r" b="b"/>
              <a:pathLst>
                <a:path w="441965" h="933889">
                  <a:moveTo>
                    <a:pt x="0" y="0"/>
                  </a:moveTo>
                  <a:lnTo>
                    <a:pt x="441965" y="0"/>
                  </a:lnTo>
                  <a:lnTo>
                    <a:pt x="441965" y="933889"/>
                  </a:lnTo>
                  <a:lnTo>
                    <a:pt x="0" y="933889"/>
                  </a:lnTo>
                  <a:close/>
                </a:path>
              </a:pathLst>
            </a:custGeom>
            <a:solidFill>
              <a:srgbClr val="69ADD4"/>
            </a:solidFill>
          </p:spPr>
          <p:txBody>
            <a:bodyPr/>
            <a:lstStyle/>
            <a:p>
              <a:endParaRPr lang="en-US"/>
            </a:p>
          </p:txBody>
        </p:sp>
        <p:sp>
          <p:nvSpPr>
            <p:cNvPr id="4" name="TextBox 4"/>
            <p:cNvSpPr txBox="1"/>
            <p:nvPr/>
          </p:nvSpPr>
          <p:spPr>
            <a:xfrm>
              <a:off x="0" y="-38100"/>
              <a:ext cx="441965" cy="971989"/>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a:off x="1302095" y="4076700"/>
            <a:ext cx="1678087" cy="0"/>
          </a:xfrm>
          <a:prstGeom prst="line">
            <a:avLst/>
          </a:prstGeom>
          <a:ln w="114300" cap="flat">
            <a:solidFill>
              <a:srgbClr val="FFFFFF"/>
            </a:solidFill>
            <a:prstDash val="solid"/>
            <a:headEnd type="none" w="sm" len="sm"/>
            <a:tailEnd type="none" w="sm" len="sm"/>
          </a:ln>
        </p:spPr>
        <p:txBody>
          <a:bodyPr/>
          <a:lstStyle/>
          <a:p>
            <a:endParaRPr lang="en-US"/>
          </a:p>
        </p:txBody>
      </p:sp>
      <p:grpSp>
        <p:nvGrpSpPr>
          <p:cNvPr id="6" name="Group 6"/>
          <p:cNvGrpSpPr/>
          <p:nvPr/>
        </p:nvGrpSpPr>
        <p:grpSpPr>
          <a:xfrm>
            <a:off x="9339729" y="0"/>
            <a:ext cx="8948271" cy="10287000"/>
            <a:chOff x="0" y="0"/>
            <a:chExt cx="2356746" cy="2709333"/>
          </a:xfrm>
        </p:grpSpPr>
        <p:sp>
          <p:nvSpPr>
            <p:cNvPr id="7" name="Freeform 7"/>
            <p:cNvSpPr/>
            <p:nvPr/>
          </p:nvSpPr>
          <p:spPr>
            <a:xfrm>
              <a:off x="0" y="0"/>
              <a:ext cx="2356746" cy="2709333"/>
            </a:xfrm>
            <a:custGeom>
              <a:avLst/>
              <a:gdLst/>
              <a:ahLst/>
              <a:cxnLst/>
              <a:rect l="l" t="t" r="r" b="b"/>
              <a:pathLst>
                <a:path w="2356746" h="2709333">
                  <a:moveTo>
                    <a:pt x="0" y="0"/>
                  </a:moveTo>
                  <a:lnTo>
                    <a:pt x="2356746" y="0"/>
                  </a:lnTo>
                  <a:lnTo>
                    <a:pt x="2356746" y="2709333"/>
                  </a:lnTo>
                  <a:lnTo>
                    <a:pt x="0" y="2709333"/>
                  </a:lnTo>
                  <a:close/>
                </a:path>
              </a:pathLst>
            </a:custGeom>
            <a:solidFill>
              <a:srgbClr val="5D5B79"/>
            </a:solidFill>
          </p:spPr>
          <p:txBody>
            <a:bodyPr/>
            <a:lstStyle/>
            <a:p>
              <a:endParaRPr lang="en-US"/>
            </a:p>
          </p:txBody>
        </p:sp>
        <p:sp>
          <p:nvSpPr>
            <p:cNvPr id="8" name="TextBox 8"/>
            <p:cNvSpPr txBox="1"/>
            <p:nvPr/>
          </p:nvSpPr>
          <p:spPr>
            <a:xfrm>
              <a:off x="0" y="-66675"/>
              <a:ext cx="2356746" cy="2776008"/>
            </a:xfrm>
            <a:prstGeom prst="rect">
              <a:avLst/>
            </a:prstGeom>
          </p:spPr>
          <p:txBody>
            <a:bodyPr lIns="50800" tIns="50800" rIns="50800" bIns="50800" rtlCol="0" anchor="ctr"/>
            <a:lstStyle/>
            <a:p>
              <a:pPr algn="ctr">
                <a:lnSpc>
                  <a:spcPts val="3024"/>
                </a:lnSpc>
              </a:pPr>
              <a:endParaRPr/>
            </a:p>
          </p:txBody>
        </p:sp>
      </p:grpSp>
      <p:sp>
        <p:nvSpPr>
          <p:cNvPr id="9" name="Freeform 9"/>
          <p:cNvSpPr/>
          <p:nvPr/>
        </p:nvSpPr>
        <p:spPr>
          <a:xfrm rot="-5400000">
            <a:off x="9298561" y="6476206"/>
            <a:ext cx="8639149" cy="8948271"/>
          </a:xfrm>
          <a:custGeom>
            <a:avLst/>
            <a:gdLst/>
            <a:ahLst/>
            <a:cxnLst/>
            <a:rect l="l" t="t" r="r" b="b"/>
            <a:pathLst>
              <a:path w="8639149" h="8948271">
                <a:moveTo>
                  <a:pt x="0" y="0"/>
                </a:moveTo>
                <a:lnTo>
                  <a:pt x="8639149" y="0"/>
                </a:lnTo>
                <a:lnTo>
                  <a:pt x="8639149" y="8948271"/>
                </a:lnTo>
                <a:lnTo>
                  <a:pt x="0" y="8948271"/>
                </a:lnTo>
                <a:lnTo>
                  <a:pt x="0" y="0"/>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9627079" y="1799151"/>
            <a:ext cx="7919571" cy="6767633"/>
          </a:xfrm>
          <a:custGeom>
            <a:avLst/>
            <a:gdLst/>
            <a:ahLst/>
            <a:cxnLst/>
            <a:rect l="l" t="t" r="r" b="b"/>
            <a:pathLst>
              <a:path w="7919571" h="6767633">
                <a:moveTo>
                  <a:pt x="0" y="0"/>
                </a:moveTo>
                <a:lnTo>
                  <a:pt x="7919571" y="0"/>
                </a:lnTo>
                <a:lnTo>
                  <a:pt x="7919571" y="6767633"/>
                </a:lnTo>
                <a:lnTo>
                  <a:pt x="0" y="6767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TextBox 11"/>
          <p:cNvSpPr txBox="1"/>
          <p:nvPr/>
        </p:nvSpPr>
        <p:spPr>
          <a:xfrm>
            <a:off x="1302094" y="4306470"/>
            <a:ext cx="7449361" cy="3152775"/>
          </a:xfrm>
          <a:prstGeom prst="rect">
            <a:avLst/>
          </a:prstGeom>
        </p:spPr>
        <p:txBody>
          <a:bodyPr wrap="square" lIns="0" tIns="0" rIns="0" bIns="0" rtlCol="0" anchor="t">
            <a:spAutoFit/>
          </a:bodyPr>
          <a:lstStyle/>
          <a:p>
            <a:pPr algn="ctr">
              <a:lnSpc>
                <a:spcPts val="8123"/>
              </a:lnSpc>
            </a:pPr>
            <a:r>
              <a:rPr lang="en-US" sz="6769" u="sng" dirty="0">
                <a:solidFill>
                  <a:srgbClr val="FFFFFF"/>
                </a:solidFill>
                <a:latin typeface="Poppins Bold"/>
              </a:rPr>
              <a:t>FOREIGN DIRECT INVESTMENT ANALYTICS </a:t>
            </a:r>
          </a:p>
        </p:txBody>
      </p:sp>
      <p:sp>
        <p:nvSpPr>
          <p:cNvPr id="12" name="TextBox 12"/>
          <p:cNvSpPr txBox="1"/>
          <p:nvPr/>
        </p:nvSpPr>
        <p:spPr>
          <a:xfrm>
            <a:off x="2455673" y="8908317"/>
            <a:ext cx="7017107" cy="608885"/>
          </a:xfrm>
          <a:prstGeom prst="rect">
            <a:avLst/>
          </a:prstGeom>
        </p:spPr>
        <p:txBody>
          <a:bodyPr wrap="square" lIns="0" tIns="0" rIns="0" bIns="0" rtlCol="0" anchor="t">
            <a:spAutoFit/>
          </a:bodyPr>
          <a:lstStyle/>
          <a:p>
            <a:pPr>
              <a:lnSpc>
                <a:spcPts val="4990"/>
              </a:lnSpc>
            </a:pPr>
            <a:r>
              <a:rPr lang="en-US" sz="3564" dirty="0">
                <a:solidFill>
                  <a:srgbClr val="FFD737"/>
                </a:solidFill>
                <a:latin typeface="Poppins"/>
              </a:rPr>
              <a:t>PRESENTED BY : SHILPA NAGPAL</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00939" cy="10287000"/>
            <a:chOff x="0" y="0"/>
            <a:chExt cx="2686667" cy="2709333"/>
          </a:xfrm>
        </p:grpSpPr>
        <p:sp>
          <p:nvSpPr>
            <p:cNvPr id="3" name="Freeform 3"/>
            <p:cNvSpPr/>
            <p:nvPr/>
          </p:nvSpPr>
          <p:spPr>
            <a:xfrm>
              <a:off x="0" y="0"/>
              <a:ext cx="2686667" cy="2709333"/>
            </a:xfrm>
            <a:custGeom>
              <a:avLst/>
              <a:gdLst/>
              <a:ahLst/>
              <a:cxnLst/>
              <a:rect l="l" t="t" r="r" b="b"/>
              <a:pathLst>
                <a:path w="2686667" h="2709333">
                  <a:moveTo>
                    <a:pt x="0" y="0"/>
                  </a:moveTo>
                  <a:lnTo>
                    <a:pt x="2686667" y="0"/>
                  </a:lnTo>
                  <a:lnTo>
                    <a:pt x="2686667" y="2709333"/>
                  </a:lnTo>
                  <a:lnTo>
                    <a:pt x="0" y="2709333"/>
                  </a:lnTo>
                  <a:close/>
                </a:path>
              </a:pathLst>
            </a:custGeom>
            <a:solidFill>
              <a:srgbClr val="5D5B79"/>
            </a:solidFill>
          </p:spPr>
          <p:txBody>
            <a:bodyPr/>
            <a:lstStyle/>
            <a:p>
              <a:endParaRPr lang="en-US"/>
            </a:p>
          </p:txBody>
        </p:sp>
        <p:sp>
          <p:nvSpPr>
            <p:cNvPr id="4" name="TextBox 4"/>
            <p:cNvSpPr txBox="1"/>
            <p:nvPr/>
          </p:nvSpPr>
          <p:spPr>
            <a:xfrm>
              <a:off x="0" y="-66675"/>
              <a:ext cx="2686667" cy="2776008"/>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570940" y="442008"/>
            <a:ext cx="8420660" cy="759823"/>
          </a:xfrm>
          <a:prstGeom prst="rect">
            <a:avLst/>
          </a:prstGeom>
        </p:spPr>
        <p:txBody>
          <a:bodyPr wrap="square" lIns="0" tIns="0" rIns="0" bIns="0" rtlCol="0" anchor="t">
            <a:spAutoFit/>
          </a:bodyPr>
          <a:lstStyle/>
          <a:p>
            <a:pPr>
              <a:lnSpc>
                <a:spcPts val="5500"/>
              </a:lnSpc>
            </a:pPr>
            <a:r>
              <a:rPr lang="en-US" sz="6000" dirty="0">
                <a:solidFill>
                  <a:srgbClr val="FFFFFF"/>
                </a:solidFill>
                <a:latin typeface="League Spartan"/>
              </a:rPr>
              <a:t>INTRODUCTION</a:t>
            </a:r>
          </a:p>
        </p:txBody>
      </p:sp>
      <p:sp>
        <p:nvSpPr>
          <p:cNvPr id="6" name="AutoShape 6"/>
          <p:cNvSpPr/>
          <p:nvPr/>
        </p:nvSpPr>
        <p:spPr>
          <a:xfrm flipV="1">
            <a:off x="570940" y="1233819"/>
            <a:ext cx="2019860" cy="6976"/>
          </a:xfrm>
          <a:prstGeom prst="line">
            <a:avLst/>
          </a:prstGeom>
          <a:ln w="114300" cap="flat">
            <a:solidFill>
              <a:srgbClr val="FFFFFF"/>
            </a:solidFill>
            <a:prstDash val="solid"/>
            <a:headEnd type="none" w="sm" len="sm"/>
            <a:tailEnd type="none" w="sm" len="sm"/>
          </a:ln>
        </p:spPr>
        <p:txBody>
          <a:bodyPr/>
          <a:lstStyle/>
          <a:p>
            <a:endParaRPr lang="en-US"/>
          </a:p>
        </p:txBody>
      </p:sp>
      <p:grpSp>
        <p:nvGrpSpPr>
          <p:cNvPr id="7" name="Group 7"/>
          <p:cNvGrpSpPr/>
          <p:nvPr/>
        </p:nvGrpSpPr>
        <p:grpSpPr>
          <a:xfrm>
            <a:off x="6705600" y="3091196"/>
            <a:ext cx="11201400" cy="6903684"/>
            <a:chOff x="0" y="-299906"/>
            <a:chExt cx="2668893" cy="1430564"/>
          </a:xfrm>
        </p:grpSpPr>
        <p:sp>
          <p:nvSpPr>
            <p:cNvPr id="8" name="Freeform 8"/>
            <p:cNvSpPr/>
            <p:nvPr/>
          </p:nvSpPr>
          <p:spPr>
            <a:xfrm>
              <a:off x="109487" y="-299906"/>
              <a:ext cx="2559406" cy="1081222"/>
            </a:xfrm>
            <a:custGeom>
              <a:avLst/>
              <a:gdLst/>
              <a:ahLst/>
              <a:cxnLst/>
              <a:rect l="l" t="t" r="r" b="b"/>
              <a:pathLst>
                <a:path w="2614150" h="1130658">
                  <a:moveTo>
                    <a:pt x="0" y="0"/>
                  </a:moveTo>
                  <a:lnTo>
                    <a:pt x="2614150" y="0"/>
                  </a:lnTo>
                  <a:lnTo>
                    <a:pt x="2614150" y="1130658"/>
                  </a:lnTo>
                  <a:lnTo>
                    <a:pt x="0" y="1130658"/>
                  </a:lnTo>
                  <a:close/>
                </a:path>
              </a:pathLst>
            </a:custGeom>
            <a:solidFill>
              <a:schemeClr val="accent3">
                <a:lumMod val="20000"/>
                <a:lumOff val="80000"/>
              </a:schemeClr>
            </a:solidFill>
            <a:ln w="76200">
              <a:solidFill>
                <a:schemeClr val="tx1"/>
              </a:solidFill>
            </a:ln>
          </p:spPr>
          <p:txBody>
            <a:bodyPr/>
            <a:lstStyle/>
            <a:p>
              <a:endParaRPr lang="en-US" dirty="0"/>
            </a:p>
          </p:txBody>
        </p:sp>
        <p:sp>
          <p:nvSpPr>
            <p:cNvPr id="9" name="TextBox 9"/>
            <p:cNvSpPr txBox="1"/>
            <p:nvPr/>
          </p:nvSpPr>
          <p:spPr>
            <a:xfrm>
              <a:off x="0" y="-47625"/>
              <a:ext cx="2614150" cy="1178283"/>
            </a:xfrm>
            <a:prstGeom prst="rect">
              <a:avLst/>
            </a:prstGeom>
          </p:spPr>
          <p:txBody>
            <a:bodyPr lIns="50800" tIns="50800" rIns="50800" bIns="50800" rtlCol="0" anchor="ctr"/>
            <a:lstStyle/>
            <a:p>
              <a:pPr algn="ctr">
                <a:lnSpc>
                  <a:spcPts val="3024"/>
                </a:lnSpc>
              </a:pPr>
              <a:endParaRPr/>
            </a:p>
          </p:txBody>
        </p:sp>
      </p:grpSp>
      <p:sp>
        <p:nvSpPr>
          <p:cNvPr id="11" name="TextBox 11"/>
          <p:cNvSpPr txBox="1"/>
          <p:nvPr/>
        </p:nvSpPr>
        <p:spPr>
          <a:xfrm>
            <a:off x="7467600" y="3308477"/>
            <a:ext cx="10439400" cy="4739759"/>
          </a:xfrm>
          <a:prstGeom prst="rect">
            <a:avLst/>
          </a:prstGeom>
        </p:spPr>
        <p:txBody>
          <a:bodyPr wrap="square" lIns="0" tIns="0" rIns="0" bIns="0" rtlCol="0" anchor="t">
            <a:spAutoFit/>
          </a:bodyPr>
          <a:lstStyle/>
          <a:p>
            <a:pPr algn="l"/>
            <a:r>
              <a:rPr lang="en-US" sz="2800" b="0" i="0" u="none" strike="noStrike" baseline="0" dirty="0">
                <a:latin typeface="Arial" panose="020B0604020202020204" pitchFamily="34" charset="0"/>
                <a:cs typeface="Arial" panose="020B0604020202020204" pitchFamily="34" charset="0"/>
              </a:rPr>
              <a:t>Foreign Direct Investment (FDI) involves a firm or individual from one country investing in business interests in another country, often by establishing business operations or acquiring business assets. FDI differs from portfolio investment due to the investor's significant ownership and control over the foreign entity. </a:t>
            </a:r>
          </a:p>
          <a:p>
            <a:pPr algn="l"/>
            <a:endParaRPr lang="en-US" sz="2800" dirty="0">
              <a:latin typeface="Arial" panose="020B0604020202020204" pitchFamily="34" charset="0"/>
              <a:cs typeface="Arial" panose="020B0604020202020204" pitchFamily="34" charset="0"/>
            </a:endParaRPr>
          </a:p>
          <a:p>
            <a:pPr algn="l"/>
            <a:r>
              <a:rPr lang="en-US" sz="2800" b="0" i="0" u="none" strike="noStrike" baseline="0" dirty="0">
                <a:latin typeface="Arial" panose="020B0604020202020204" pitchFamily="34" charset="0"/>
                <a:cs typeface="Arial" panose="020B0604020202020204" pitchFamily="34" charset="0"/>
              </a:rPr>
              <a:t>Key types of FDI include horizontal (same industry), vertical (related industries), and conglomerate (unrelated industries). Motivations for FDI include accessing new markets, securing resources, and benefiting from favorable economic conditions abroad.</a:t>
            </a:r>
            <a:endParaRPr lang="en-US" sz="2800" spc="-62" dirty="0">
              <a:solidFill>
                <a:srgbClr val="293237"/>
              </a:solidFill>
              <a:latin typeface="Arial" panose="020B0604020202020204" pitchFamily="34" charset="0"/>
              <a:cs typeface="Arial" panose="020B0604020202020204" pitchFamily="34" charset="0"/>
            </a:endParaRPr>
          </a:p>
        </p:txBody>
      </p:sp>
      <p:grpSp>
        <p:nvGrpSpPr>
          <p:cNvPr id="13" name="Group 2"/>
          <p:cNvGrpSpPr/>
          <p:nvPr/>
        </p:nvGrpSpPr>
        <p:grpSpPr>
          <a:xfrm>
            <a:off x="2077067" y="7130728"/>
            <a:ext cx="2613153" cy="2864152"/>
            <a:chOff x="0" y="0"/>
            <a:chExt cx="714657" cy="726895"/>
          </a:xfrm>
        </p:grpSpPr>
        <p:sp>
          <p:nvSpPr>
            <p:cNvPr id="14" name="Freeform 3"/>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txBody>
            <a:bodyPr/>
            <a:lstStyle/>
            <a:p>
              <a:endParaRPr lang="en-US"/>
            </a:p>
          </p:txBody>
        </p:sp>
        <p:sp>
          <p:nvSpPr>
            <p:cNvPr id="15" name="TextBox 4"/>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6" name="Freeform 5"/>
          <p:cNvSpPr/>
          <p:nvPr/>
        </p:nvSpPr>
        <p:spPr>
          <a:xfrm flipH="1">
            <a:off x="2077066" y="7130728"/>
            <a:ext cx="2593487" cy="2864152"/>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6"/>
          <p:cNvSpPr/>
          <p:nvPr/>
        </p:nvSpPr>
        <p:spPr>
          <a:xfrm>
            <a:off x="2057400" y="2019300"/>
            <a:ext cx="2588779" cy="2452335"/>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7"/>
          <p:cNvGrpSpPr/>
          <p:nvPr/>
        </p:nvGrpSpPr>
        <p:grpSpPr>
          <a:xfrm>
            <a:off x="2057400" y="4525206"/>
            <a:ext cx="2613153" cy="2599495"/>
            <a:chOff x="0" y="38100"/>
            <a:chExt cx="714657" cy="727672"/>
          </a:xfrm>
        </p:grpSpPr>
        <p:sp>
          <p:nvSpPr>
            <p:cNvPr id="19" name="Freeform 8"/>
            <p:cNvSpPr/>
            <p:nvPr/>
          </p:nvSpPr>
          <p:spPr>
            <a:xfrm>
              <a:off x="0" y="38877"/>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txBody>
            <a:bodyPr/>
            <a:lstStyle/>
            <a:p>
              <a:endParaRPr lang="en-US" dirty="0"/>
            </a:p>
          </p:txBody>
        </p:sp>
        <p:sp>
          <p:nvSpPr>
            <p:cNvPr id="20" name="TextBox 9"/>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21" name="Freeform 10"/>
          <p:cNvSpPr/>
          <p:nvPr/>
        </p:nvSpPr>
        <p:spPr>
          <a:xfrm>
            <a:off x="2613607" y="4686300"/>
            <a:ext cx="1577121" cy="2238208"/>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pic>
        <p:nvPicPr>
          <p:cNvPr id="26" name="Picture 25">
            <a:extLst>
              <a:ext uri="{FF2B5EF4-FFF2-40B4-BE49-F238E27FC236}">
                <a16:creationId xmlns:a16="http://schemas.microsoft.com/office/drawing/2014/main" id="{171158DB-17EF-6C55-1D25-DF27D0210159}"/>
              </a:ext>
            </a:extLst>
          </p:cNvPr>
          <p:cNvPicPr>
            <a:picLocks noChangeAspect="1"/>
          </p:cNvPicPr>
          <p:nvPr/>
        </p:nvPicPr>
        <p:blipFill>
          <a:blip r:embed="rId8"/>
          <a:stretch>
            <a:fillRect/>
          </a:stretch>
        </p:blipFill>
        <p:spPr>
          <a:xfrm>
            <a:off x="7467600" y="1470302"/>
            <a:ext cx="9986127" cy="1963591"/>
          </a:xfrm>
          <a:prstGeom prst="rect">
            <a:avLst/>
          </a:prstGeom>
        </p:spPr>
      </p:pic>
      <p:sp>
        <p:nvSpPr>
          <p:cNvPr id="27" name="TextBox 26">
            <a:extLst>
              <a:ext uri="{FF2B5EF4-FFF2-40B4-BE49-F238E27FC236}">
                <a16:creationId xmlns:a16="http://schemas.microsoft.com/office/drawing/2014/main" id="{BCE1ED19-080A-5A7D-0745-460F13E152C3}"/>
              </a:ext>
            </a:extLst>
          </p:cNvPr>
          <p:cNvSpPr txBox="1"/>
          <p:nvPr/>
        </p:nvSpPr>
        <p:spPr>
          <a:xfrm>
            <a:off x="7824158" y="1579510"/>
            <a:ext cx="9607446" cy="1384995"/>
          </a:xfrm>
          <a:prstGeom prst="rect">
            <a:avLst/>
          </a:prstGeom>
          <a:noFill/>
        </p:spPr>
        <p:txBody>
          <a:bodyPr wrap="square" rtlCol="0">
            <a:spAutoFit/>
          </a:bodyPr>
          <a:lstStyle/>
          <a:p>
            <a:pPr algn="ctr"/>
            <a:r>
              <a:rPr lang="en-IN" sz="4200" b="1" u="sng" dirty="0">
                <a:latin typeface="Canva Sans Bold" panose="020B0604020202020204" charset="0"/>
              </a:rPr>
              <a:t>FOREIGN DIRECT INVESTMENT (FDI)</a:t>
            </a:r>
          </a:p>
        </p:txBody>
      </p:sp>
    </p:spTree>
    <p:extLst>
      <p:ext uri="{BB962C8B-B14F-4D97-AF65-F5344CB8AC3E}">
        <p14:creationId xmlns:p14="http://schemas.microsoft.com/office/powerpoint/2010/main" val="1608030767"/>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845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0200939" cy="10287000"/>
            <a:chOff x="0" y="0"/>
            <a:chExt cx="2686667" cy="2709333"/>
          </a:xfrm>
        </p:grpSpPr>
        <p:sp>
          <p:nvSpPr>
            <p:cNvPr id="3" name="Freeform 3"/>
            <p:cNvSpPr/>
            <p:nvPr/>
          </p:nvSpPr>
          <p:spPr>
            <a:xfrm>
              <a:off x="0" y="0"/>
              <a:ext cx="2686667" cy="2709333"/>
            </a:xfrm>
            <a:custGeom>
              <a:avLst/>
              <a:gdLst/>
              <a:ahLst/>
              <a:cxnLst/>
              <a:rect l="l" t="t" r="r" b="b"/>
              <a:pathLst>
                <a:path w="2686667" h="2709333">
                  <a:moveTo>
                    <a:pt x="0" y="0"/>
                  </a:moveTo>
                  <a:lnTo>
                    <a:pt x="2686667" y="0"/>
                  </a:lnTo>
                  <a:lnTo>
                    <a:pt x="2686667" y="2709333"/>
                  </a:lnTo>
                  <a:lnTo>
                    <a:pt x="0" y="2709333"/>
                  </a:lnTo>
                  <a:close/>
                </a:path>
              </a:pathLst>
            </a:custGeom>
            <a:solidFill>
              <a:srgbClr val="5D5B79"/>
            </a:solidFill>
          </p:spPr>
          <p:txBody>
            <a:bodyPr/>
            <a:lstStyle/>
            <a:p>
              <a:endParaRPr lang="en-US"/>
            </a:p>
          </p:txBody>
        </p:sp>
        <p:sp>
          <p:nvSpPr>
            <p:cNvPr id="4" name="TextBox 4"/>
            <p:cNvSpPr txBox="1"/>
            <p:nvPr/>
          </p:nvSpPr>
          <p:spPr>
            <a:xfrm>
              <a:off x="0" y="-66675"/>
              <a:ext cx="2686667" cy="2776008"/>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570940" y="442008"/>
            <a:ext cx="7313514" cy="701195"/>
          </a:xfrm>
          <a:prstGeom prst="rect">
            <a:avLst/>
          </a:prstGeom>
        </p:spPr>
        <p:txBody>
          <a:bodyPr lIns="0" tIns="0" rIns="0" bIns="0" rtlCol="0" anchor="t">
            <a:spAutoFit/>
          </a:bodyPr>
          <a:lstStyle/>
          <a:p>
            <a:pPr>
              <a:lnSpc>
                <a:spcPts val="5500"/>
              </a:lnSpc>
            </a:pPr>
            <a:r>
              <a:rPr lang="en-US" sz="4622" dirty="0">
                <a:solidFill>
                  <a:srgbClr val="FFFFFF"/>
                </a:solidFill>
                <a:latin typeface="League Spartan"/>
              </a:rPr>
              <a:t>PROBLEM STATEMENT</a:t>
            </a:r>
          </a:p>
        </p:txBody>
      </p:sp>
      <p:sp>
        <p:nvSpPr>
          <p:cNvPr id="6" name="AutoShape 6"/>
          <p:cNvSpPr/>
          <p:nvPr/>
        </p:nvSpPr>
        <p:spPr>
          <a:xfrm>
            <a:off x="570940" y="1240796"/>
            <a:ext cx="1510275" cy="0"/>
          </a:xfrm>
          <a:prstGeom prst="line">
            <a:avLst/>
          </a:prstGeom>
          <a:ln w="114300" cap="flat">
            <a:solidFill>
              <a:srgbClr val="FFFFFF"/>
            </a:solidFill>
            <a:prstDash val="solid"/>
            <a:headEnd type="none" w="sm" len="sm"/>
            <a:tailEnd type="none" w="sm" len="sm"/>
          </a:ln>
        </p:spPr>
        <p:txBody>
          <a:bodyPr/>
          <a:lstStyle/>
          <a:p>
            <a:endParaRPr lang="en-US"/>
          </a:p>
        </p:txBody>
      </p:sp>
      <p:grpSp>
        <p:nvGrpSpPr>
          <p:cNvPr id="7" name="Group 7"/>
          <p:cNvGrpSpPr/>
          <p:nvPr/>
        </p:nvGrpSpPr>
        <p:grpSpPr>
          <a:xfrm>
            <a:off x="57653" y="1509931"/>
            <a:ext cx="10133454" cy="5690963"/>
            <a:chOff x="0" y="-299906"/>
            <a:chExt cx="2668893" cy="1430564"/>
          </a:xfrm>
        </p:grpSpPr>
        <p:sp>
          <p:nvSpPr>
            <p:cNvPr id="8" name="Freeform 8"/>
            <p:cNvSpPr/>
            <p:nvPr/>
          </p:nvSpPr>
          <p:spPr>
            <a:xfrm>
              <a:off x="109487" y="-299906"/>
              <a:ext cx="2559406" cy="1081222"/>
            </a:xfrm>
            <a:custGeom>
              <a:avLst/>
              <a:gdLst/>
              <a:ahLst/>
              <a:cxnLst/>
              <a:rect l="l" t="t" r="r" b="b"/>
              <a:pathLst>
                <a:path w="2614150" h="1130658">
                  <a:moveTo>
                    <a:pt x="0" y="0"/>
                  </a:moveTo>
                  <a:lnTo>
                    <a:pt x="2614150" y="0"/>
                  </a:lnTo>
                  <a:lnTo>
                    <a:pt x="2614150" y="1130658"/>
                  </a:lnTo>
                  <a:lnTo>
                    <a:pt x="0" y="1130658"/>
                  </a:lnTo>
                  <a:close/>
                </a:path>
              </a:pathLst>
            </a:custGeom>
            <a:solidFill>
              <a:schemeClr val="accent3">
                <a:lumMod val="20000"/>
                <a:lumOff val="80000"/>
              </a:schemeClr>
            </a:solidFill>
          </p:spPr>
          <p:txBody>
            <a:bodyPr/>
            <a:lstStyle/>
            <a:p>
              <a:endParaRPr lang="en-US" dirty="0"/>
            </a:p>
          </p:txBody>
        </p:sp>
        <p:sp>
          <p:nvSpPr>
            <p:cNvPr id="9" name="TextBox 9"/>
            <p:cNvSpPr txBox="1"/>
            <p:nvPr/>
          </p:nvSpPr>
          <p:spPr>
            <a:xfrm>
              <a:off x="0" y="-47625"/>
              <a:ext cx="2614150" cy="1178283"/>
            </a:xfrm>
            <a:prstGeom prst="rect">
              <a:avLst/>
            </a:prstGeom>
          </p:spPr>
          <p:txBody>
            <a:bodyPr lIns="50800" tIns="50800" rIns="50800" bIns="50800" rtlCol="0" anchor="ctr"/>
            <a:lstStyle/>
            <a:p>
              <a:pPr algn="ctr">
                <a:lnSpc>
                  <a:spcPts val="3024"/>
                </a:lnSpc>
              </a:pPr>
              <a:endParaRPr/>
            </a:p>
          </p:txBody>
        </p:sp>
      </p:grpSp>
      <p:sp>
        <p:nvSpPr>
          <p:cNvPr id="10" name="Freeform 10"/>
          <p:cNvSpPr/>
          <p:nvPr/>
        </p:nvSpPr>
        <p:spPr>
          <a:xfrm>
            <a:off x="11049000" y="2171700"/>
            <a:ext cx="7010400" cy="7467600"/>
          </a:xfrm>
          <a:custGeom>
            <a:avLst/>
            <a:gdLst/>
            <a:ahLst/>
            <a:cxnLst/>
            <a:rect l="l" t="t" r="r" b="b"/>
            <a:pathLst>
              <a:path w="6537436" h="6537436">
                <a:moveTo>
                  <a:pt x="0" y="0"/>
                </a:moveTo>
                <a:lnTo>
                  <a:pt x="6537436" y="0"/>
                </a:lnTo>
                <a:lnTo>
                  <a:pt x="6537436" y="6537437"/>
                </a:lnTo>
                <a:lnTo>
                  <a:pt x="0" y="65374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691528" y="1679738"/>
            <a:ext cx="9281411" cy="4062651"/>
          </a:xfrm>
          <a:prstGeom prst="rect">
            <a:avLst/>
          </a:prstGeom>
        </p:spPr>
        <p:txBody>
          <a:bodyPr wrap="square" lIns="0" tIns="0" rIns="0" bIns="0" rtlCol="0" anchor="t">
            <a:spAutoFit/>
          </a:bodyPr>
          <a:lstStyle/>
          <a:p>
            <a:pPr algn="l"/>
            <a:r>
              <a:rPr lang="en-US" sz="2400" b="0" i="0" u="none" strike="noStrike" baseline="0" dirty="0">
                <a:latin typeface="Arial" panose="020B0604020202020204" pitchFamily="34" charset="0"/>
                <a:cs typeface="Arial" panose="020B0604020202020204" pitchFamily="34" charset="0"/>
              </a:rPr>
              <a:t>Investment is a game of understanding historic data of investment objects under different events but it is still a game of chances to minimize the risk we apply analytics to find the equilibrium investment.</a:t>
            </a:r>
          </a:p>
          <a:p>
            <a:pPr algn="l"/>
            <a:r>
              <a:rPr lang="en-US" sz="2400" b="0" i="0" u="none" strike="noStrike" baseline="0" dirty="0">
                <a:latin typeface="Arial" panose="020B0604020202020204" pitchFamily="34" charset="0"/>
                <a:cs typeface="Arial" panose="020B0604020202020204" pitchFamily="34" charset="0"/>
              </a:rPr>
              <a:t>To understand the Foreign direct investment in India for the last 17 years from 2000-01 to 2016-17. This dataset contains sector and financial year-wise data of FDI in India Sector-wise investment analysis Year-wise investment analysis.</a:t>
            </a:r>
          </a:p>
          <a:p>
            <a:pPr algn="l"/>
            <a:r>
              <a:rPr lang="en-US" sz="2400" b="0" i="0" u="none" strike="noStrike" baseline="0" dirty="0">
                <a:latin typeface="Arial" panose="020B0604020202020204" pitchFamily="34" charset="0"/>
                <a:cs typeface="Arial" panose="020B0604020202020204" pitchFamily="34" charset="0"/>
              </a:rPr>
              <a:t>Find key metrics and factors and show the meaningful relationships between attributes. Do your own research and come up with your findings</a:t>
            </a:r>
            <a:endParaRPr lang="en-US" sz="2400" spc="-62" dirty="0">
              <a:solidFill>
                <a:srgbClr val="293237"/>
              </a:solidFill>
              <a:latin typeface="Arial" panose="020B0604020202020204" pitchFamily="34" charset="0"/>
              <a:cs typeface="Arial" panose="020B0604020202020204" pitchFamily="34" charset="0"/>
            </a:endParaRPr>
          </a:p>
        </p:txBody>
      </p:sp>
      <p:graphicFrame>
        <p:nvGraphicFramePr>
          <p:cNvPr id="12" name="Content Placeholder 4">
            <a:extLst>
              <a:ext uri="{FF2B5EF4-FFF2-40B4-BE49-F238E27FC236}">
                <a16:creationId xmlns:a16="http://schemas.microsoft.com/office/drawing/2014/main" id="{75727DDD-B575-35BB-189D-A4A75FFA23DE}"/>
              </a:ext>
            </a:extLst>
          </p:cNvPr>
          <p:cNvGraphicFramePr>
            <a:graphicFrameLocks/>
          </p:cNvGraphicFramePr>
          <p:nvPr>
            <p:extLst>
              <p:ext uri="{D42A27DB-BD31-4B8C-83A1-F6EECF244321}">
                <p14:modId xmlns:p14="http://schemas.microsoft.com/office/powerpoint/2010/main" val="4201272228"/>
              </p:ext>
            </p:extLst>
          </p:nvPr>
        </p:nvGraphicFramePr>
        <p:xfrm>
          <a:off x="473361" y="6086882"/>
          <a:ext cx="9717746" cy="4009618"/>
        </p:xfrm>
        <a:graphic>
          <a:graphicData uri="http://schemas.openxmlformats.org/drawingml/2006/table">
            <a:tbl>
              <a:tblPr firstRow="1" bandRow="1">
                <a:tableStyleId>{D7AC3CCA-C797-4891-BE02-D94E43425B78}</a:tableStyleId>
              </a:tblPr>
              <a:tblGrid>
                <a:gridCol w="4299865">
                  <a:extLst>
                    <a:ext uri="{9D8B030D-6E8A-4147-A177-3AD203B41FA5}">
                      <a16:colId xmlns:a16="http://schemas.microsoft.com/office/drawing/2014/main" val="20000"/>
                    </a:ext>
                  </a:extLst>
                </a:gridCol>
                <a:gridCol w="5417881">
                  <a:extLst>
                    <a:ext uri="{9D8B030D-6E8A-4147-A177-3AD203B41FA5}">
                      <a16:colId xmlns:a16="http://schemas.microsoft.com/office/drawing/2014/main" val="20001"/>
                    </a:ext>
                  </a:extLst>
                </a:gridCol>
              </a:tblGrid>
              <a:tr h="575631">
                <a:tc>
                  <a:txBody>
                    <a:bodyPr/>
                    <a:lstStyle/>
                    <a:p>
                      <a:r>
                        <a:rPr lang="en-IN" b="1" dirty="0">
                          <a:effectLst/>
                          <a:latin typeface="Arial" panose="020B0604020202020204" pitchFamily="34" charset="0"/>
                          <a:cs typeface="Arial" panose="020B0604020202020204" pitchFamily="34" charset="0"/>
                        </a:rPr>
                        <a:t>PROJECT TITLE</a:t>
                      </a:r>
                      <a:endParaRPr lang="en-US" b="1" dirty="0">
                        <a:effectLst/>
                        <a:latin typeface="Arial" panose="020B0604020202020204" pitchFamily="34" charset="0"/>
                        <a:cs typeface="Arial" panose="020B0604020202020204" pitchFamily="34" charset="0"/>
                      </a:endParaRPr>
                    </a:p>
                  </a:txBody>
                  <a:tcPr/>
                </a:tc>
                <a:tc>
                  <a:txBody>
                    <a:bodyPr/>
                    <a:lstStyle/>
                    <a:p>
                      <a:r>
                        <a:rPr lang="en-IN" sz="2200" b="0" i="0" u="none" strike="noStrike" kern="1200" baseline="0" dirty="0">
                          <a:solidFill>
                            <a:schemeClr val="dk1"/>
                          </a:solidFill>
                          <a:latin typeface="Arial" panose="020B0604020202020204" pitchFamily="34" charset="0"/>
                          <a:ea typeface="+mn-ea"/>
                          <a:cs typeface="Arial" panose="020B0604020202020204" pitchFamily="34" charset="0"/>
                        </a:rPr>
                        <a:t>Foreign Direct Investment Analytics</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575631">
                <a:tc>
                  <a:txBody>
                    <a:bodyPr/>
                    <a:lstStyle/>
                    <a:p>
                      <a:r>
                        <a:rPr lang="en-IN" b="1" dirty="0">
                          <a:effectLst/>
                          <a:latin typeface="Arial" panose="020B0604020202020204" pitchFamily="34" charset="0"/>
                          <a:cs typeface="Arial" panose="020B0604020202020204" pitchFamily="34" charset="0"/>
                        </a:rPr>
                        <a:t>TECHNOLOGY</a:t>
                      </a:r>
                      <a:endParaRPr lang="en-US" b="1" dirty="0">
                        <a:effectLst/>
                        <a:latin typeface="Arial" panose="020B0604020202020204" pitchFamily="34" charset="0"/>
                        <a:cs typeface="Arial" panose="020B0604020202020204" pitchFamily="34" charset="0"/>
                      </a:endParaRPr>
                    </a:p>
                  </a:txBody>
                  <a:tcPr/>
                </a:tc>
                <a:tc>
                  <a:txBody>
                    <a:bodyPr/>
                    <a:lstStyle/>
                    <a:p>
                      <a:r>
                        <a:rPr lang="en-IN" sz="2200" dirty="0">
                          <a:latin typeface="Arial" panose="020B0604020202020204" pitchFamily="34" charset="0"/>
                          <a:cs typeface="Arial" panose="020B0604020202020204" pitchFamily="34" charset="0"/>
                        </a:rPr>
                        <a:t>Data Science</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75631">
                <a:tc>
                  <a:txBody>
                    <a:bodyPr/>
                    <a:lstStyle/>
                    <a:p>
                      <a:r>
                        <a:rPr lang="en-IN" b="1" dirty="0">
                          <a:effectLst/>
                          <a:latin typeface="Arial" panose="020B0604020202020204" pitchFamily="34" charset="0"/>
                          <a:cs typeface="Arial" panose="020B0604020202020204" pitchFamily="34" charset="0"/>
                        </a:rPr>
                        <a:t>DOMAIN</a:t>
                      </a:r>
                      <a:endParaRPr lang="en-US" b="1" dirty="0">
                        <a:effectLst/>
                        <a:latin typeface="Arial" panose="020B0604020202020204" pitchFamily="34" charset="0"/>
                        <a:cs typeface="Arial" panose="020B0604020202020204" pitchFamily="34" charset="0"/>
                      </a:endParaRPr>
                    </a:p>
                  </a:txBody>
                  <a:tcPr/>
                </a:tc>
                <a:tc>
                  <a:txBody>
                    <a:bodyPr/>
                    <a:lstStyle/>
                    <a:p>
                      <a:r>
                        <a:rPr lang="en-IN" sz="2200" dirty="0">
                          <a:latin typeface="Arial" panose="020B0604020202020204" pitchFamily="34" charset="0"/>
                          <a:cs typeface="Arial" panose="020B0604020202020204" pitchFamily="34" charset="0"/>
                        </a:rPr>
                        <a:t>Finance</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575631">
                <a:tc>
                  <a:txBody>
                    <a:bodyPr/>
                    <a:lstStyle/>
                    <a:p>
                      <a:r>
                        <a:rPr lang="en-IN" b="1" dirty="0">
                          <a:effectLst/>
                          <a:latin typeface="Arial" panose="020B0604020202020204" pitchFamily="34" charset="0"/>
                          <a:cs typeface="Arial" panose="020B0604020202020204" pitchFamily="34" charset="0"/>
                        </a:rPr>
                        <a:t>PROJECT DIFFICULTY LEVEL</a:t>
                      </a:r>
                      <a:endParaRPr lang="en-US" b="1" dirty="0">
                        <a:effectLst/>
                        <a:latin typeface="Arial" panose="020B0604020202020204" pitchFamily="34" charset="0"/>
                        <a:cs typeface="Arial" panose="020B0604020202020204" pitchFamily="34" charset="0"/>
                      </a:endParaRPr>
                    </a:p>
                  </a:txBody>
                  <a:tcPr/>
                </a:tc>
                <a:tc>
                  <a:txBody>
                    <a:bodyPr/>
                    <a:lstStyle/>
                    <a:p>
                      <a:r>
                        <a:rPr lang="en-IN" sz="2200" dirty="0">
                          <a:latin typeface="Arial" panose="020B0604020202020204" pitchFamily="34" charset="0"/>
                          <a:cs typeface="Arial" panose="020B0604020202020204" pitchFamily="34" charset="0"/>
                        </a:rPr>
                        <a:t>Intermediate</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760851">
                <a:tc>
                  <a:txBody>
                    <a:bodyPr/>
                    <a:lstStyle/>
                    <a:p>
                      <a:r>
                        <a:rPr lang="en-IN" b="1" dirty="0">
                          <a:effectLst/>
                          <a:latin typeface="Arial" panose="020B0604020202020204" pitchFamily="34" charset="0"/>
                          <a:cs typeface="Arial" panose="020B0604020202020204" pitchFamily="34" charset="0"/>
                        </a:rPr>
                        <a:t>PROGRAMMING LANGUAGE</a:t>
                      </a:r>
                      <a:r>
                        <a:rPr lang="en-IN" b="1" baseline="0" dirty="0">
                          <a:effectLst/>
                          <a:latin typeface="Arial" panose="020B0604020202020204" pitchFamily="34" charset="0"/>
                          <a:cs typeface="Arial" panose="020B0604020202020204" pitchFamily="34" charset="0"/>
                        </a:rPr>
                        <a:t> USED</a:t>
                      </a:r>
                      <a:endParaRPr lang="en-US" b="1" dirty="0">
                        <a:effectLst/>
                        <a:latin typeface="Arial" panose="020B0604020202020204" pitchFamily="34" charset="0"/>
                        <a:cs typeface="Arial" panose="020B0604020202020204" pitchFamily="34" charset="0"/>
                      </a:endParaRPr>
                    </a:p>
                  </a:txBody>
                  <a:tcPr/>
                </a:tc>
                <a:tc>
                  <a:txBody>
                    <a:bodyPr/>
                    <a:lstStyle/>
                    <a:p>
                      <a:r>
                        <a:rPr lang="en-IN" sz="2200" dirty="0">
                          <a:latin typeface="Arial" panose="020B0604020202020204" pitchFamily="34" charset="0"/>
                          <a:cs typeface="Arial" panose="020B0604020202020204" pitchFamily="34" charset="0"/>
                        </a:rPr>
                        <a:t>Python</a:t>
                      </a:r>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946243">
                <a:tc>
                  <a:txBody>
                    <a:bodyPr/>
                    <a:lstStyle/>
                    <a:p>
                      <a:r>
                        <a:rPr lang="en-IN" b="1" dirty="0">
                          <a:effectLst/>
                          <a:latin typeface="Arial" panose="020B0604020202020204" pitchFamily="34" charset="0"/>
                          <a:cs typeface="Arial" panose="020B0604020202020204" pitchFamily="34" charset="0"/>
                        </a:rPr>
                        <a:t>TOOLS USED</a:t>
                      </a:r>
                      <a:endParaRPr lang="en-US" b="1" dirty="0">
                        <a:effectLst/>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err="1">
                          <a:latin typeface="Arial" panose="020B0604020202020204" pitchFamily="34" charset="0"/>
                          <a:cs typeface="Arial" panose="020B0604020202020204" pitchFamily="34" charset="0"/>
                        </a:rPr>
                        <a:t>J</a:t>
                      </a:r>
                      <a:r>
                        <a:rPr lang="en-US" sz="2200" spc="-10" dirty="0" err="1">
                          <a:latin typeface="Arial" panose="020B0604020202020204" pitchFamily="34" charset="0"/>
                          <a:cs typeface="Arial" panose="020B0604020202020204" pitchFamily="34" charset="0"/>
                        </a:rPr>
                        <a:t>u</a:t>
                      </a:r>
                      <a:r>
                        <a:rPr lang="en-US" sz="2200" spc="-5" dirty="0" err="1">
                          <a:latin typeface="Arial" panose="020B0604020202020204" pitchFamily="34" charset="0"/>
                          <a:cs typeface="Arial" panose="020B0604020202020204" pitchFamily="34" charset="0"/>
                        </a:rPr>
                        <a:t>p</a:t>
                      </a:r>
                      <a:r>
                        <a:rPr lang="en-US" sz="2200" spc="-10" dirty="0" err="1">
                          <a:latin typeface="Arial" panose="020B0604020202020204" pitchFamily="34" charset="0"/>
                          <a:cs typeface="Arial" panose="020B0604020202020204" pitchFamily="34" charset="0"/>
                        </a:rPr>
                        <a:t>y</a:t>
                      </a:r>
                      <a:r>
                        <a:rPr lang="en-US" sz="2200" dirty="0" err="1">
                          <a:latin typeface="Arial" panose="020B0604020202020204" pitchFamily="34" charset="0"/>
                          <a:cs typeface="Arial" panose="020B0604020202020204" pitchFamily="34" charset="0"/>
                        </a:rPr>
                        <a:t>t</a:t>
                      </a:r>
                      <a:r>
                        <a:rPr lang="en-US" sz="2200" spc="5" dirty="0" err="1">
                          <a:latin typeface="Arial" panose="020B0604020202020204" pitchFamily="34" charset="0"/>
                          <a:cs typeface="Arial" panose="020B0604020202020204" pitchFamily="34" charset="0"/>
                        </a:rPr>
                        <a:t>er</a:t>
                      </a:r>
                      <a:r>
                        <a:rPr lang="en-US" sz="2200" spc="-135"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Not</a:t>
                      </a:r>
                      <a:r>
                        <a:rPr lang="en-US" sz="2200" spc="5" dirty="0">
                          <a:latin typeface="Arial" panose="020B0604020202020204" pitchFamily="34" charset="0"/>
                          <a:cs typeface="Arial" panose="020B0604020202020204" pitchFamily="34" charset="0"/>
                        </a:rPr>
                        <a:t>e</a:t>
                      </a:r>
                      <a:r>
                        <a:rPr lang="en-US" sz="2200" spc="-5" dirty="0">
                          <a:latin typeface="Arial" panose="020B0604020202020204" pitchFamily="34" charset="0"/>
                          <a:cs typeface="Arial" panose="020B0604020202020204" pitchFamily="34" charset="0"/>
                        </a:rPr>
                        <a:t>b</a:t>
                      </a:r>
                      <a:r>
                        <a:rPr lang="en-US" sz="2200" spc="-10" dirty="0">
                          <a:latin typeface="Arial" panose="020B0604020202020204" pitchFamily="34" charset="0"/>
                          <a:cs typeface="Arial" panose="020B0604020202020204" pitchFamily="34" charset="0"/>
                        </a:rPr>
                        <a:t>o</a:t>
                      </a:r>
                      <a:r>
                        <a:rPr lang="en-US" sz="2200" dirty="0">
                          <a:latin typeface="Arial" panose="020B0604020202020204" pitchFamily="34" charset="0"/>
                          <a:cs typeface="Arial" panose="020B0604020202020204" pitchFamily="34" charset="0"/>
                        </a:rPr>
                        <a:t>o</a:t>
                      </a:r>
                      <a:r>
                        <a:rPr lang="en-US" sz="2200" spc="-10" dirty="0">
                          <a:latin typeface="Arial" panose="020B0604020202020204" pitchFamily="34" charset="0"/>
                          <a:cs typeface="Arial" panose="020B0604020202020204" pitchFamily="34" charset="0"/>
                        </a:rPr>
                        <a:t>k</a:t>
                      </a:r>
                      <a:r>
                        <a:rPr lang="en-US" sz="2200" dirty="0">
                          <a:latin typeface="Arial" panose="020B0604020202020204" pitchFamily="34" charset="0"/>
                          <a:cs typeface="Arial" panose="020B0604020202020204" pitchFamily="34" charset="0"/>
                        </a:rPr>
                        <a:t>,</a:t>
                      </a:r>
                      <a:r>
                        <a:rPr lang="en-US" sz="2200" spc="-125"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M</a:t>
                      </a:r>
                      <a:r>
                        <a:rPr lang="en-US" sz="2200" spc="45" dirty="0">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a:t>
                      </a:r>
                      <a:r>
                        <a:rPr lang="en-US" sz="2200" spc="-5" dirty="0">
                          <a:latin typeface="Arial" panose="020B0604020202020204" pitchFamily="34" charset="0"/>
                          <a:cs typeface="Arial" panose="020B0604020202020204" pitchFamily="34" charset="0"/>
                        </a:rPr>
                        <a:t>Ex</a:t>
                      </a:r>
                      <a:r>
                        <a:rPr lang="en-US" sz="2200" spc="-10" dirty="0">
                          <a:latin typeface="Arial" panose="020B0604020202020204" pitchFamily="34" charset="0"/>
                          <a:cs typeface="Arial" panose="020B0604020202020204" pitchFamily="34" charset="0"/>
                        </a:rPr>
                        <a:t>c</a:t>
                      </a:r>
                      <a:r>
                        <a:rPr lang="en-US" sz="2200" dirty="0">
                          <a:latin typeface="Arial" panose="020B0604020202020204" pitchFamily="34" charset="0"/>
                          <a:cs typeface="Arial" panose="020B0604020202020204" pitchFamily="34" charset="0"/>
                        </a:rPr>
                        <a:t>e</a:t>
                      </a:r>
                      <a:r>
                        <a:rPr lang="en-US" sz="2200" spc="-5" dirty="0">
                          <a:latin typeface="Arial" panose="020B0604020202020204" pitchFamily="34" charset="0"/>
                          <a:cs typeface="Arial" panose="020B0604020202020204" pitchFamily="34" charset="0"/>
                        </a:rPr>
                        <a:t>l</a:t>
                      </a:r>
                      <a:r>
                        <a:rPr lang="en-US" sz="2200" dirty="0">
                          <a:latin typeface="Arial" panose="020B0604020202020204" pitchFamily="34" charset="0"/>
                          <a:cs typeface="Arial" panose="020B0604020202020204" pitchFamily="34" charset="0"/>
                        </a:rPr>
                        <a:t>,</a:t>
                      </a:r>
                      <a:r>
                        <a:rPr lang="en-US" sz="2200" spc="-135" dirty="0">
                          <a:latin typeface="Arial" panose="020B0604020202020204" pitchFamily="34" charset="0"/>
                          <a:cs typeface="Arial" panose="020B0604020202020204" pitchFamily="34" charset="0"/>
                        </a:rPr>
                        <a:t> </a:t>
                      </a:r>
                      <a:r>
                        <a:rPr lang="en-US" sz="2200" spc="5" dirty="0">
                          <a:latin typeface="Arial" panose="020B0604020202020204" pitchFamily="34" charset="0"/>
                          <a:cs typeface="Arial" panose="020B0604020202020204" pitchFamily="34" charset="0"/>
                        </a:rPr>
                        <a:t>Tableau</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68EE3235-5C88-A181-9482-0C3AB0C26F2D}"/>
              </a:ext>
            </a:extLst>
          </p:cNvPr>
          <p:cNvSpPr txBox="1"/>
          <p:nvPr/>
        </p:nvSpPr>
        <p:spPr>
          <a:xfrm>
            <a:off x="570940" y="442008"/>
            <a:ext cx="7313514" cy="701195"/>
          </a:xfrm>
          <a:prstGeom prst="rect">
            <a:avLst/>
          </a:prstGeom>
        </p:spPr>
        <p:txBody>
          <a:bodyPr lIns="0" tIns="0" rIns="0" bIns="0" rtlCol="0" anchor="t">
            <a:spAutoFit/>
          </a:bodyPr>
          <a:lstStyle/>
          <a:p>
            <a:pPr>
              <a:lnSpc>
                <a:spcPts val="5500"/>
              </a:lnSpc>
            </a:pPr>
            <a:r>
              <a:rPr lang="en-US" sz="4622" dirty="0">
                <a:solidFill>
                  <a:srgbClr val="FFFFFF"/>
                </a:solidFill>
                <a:latin typeface="League Spartan"/>
              </a:rPr>
              <a:t>ARCHITECTURE</a:t>
            </a:r>
          </a:p>
        </p:txBody>
      </p:sp>
      <p:sp>
        <p:nvSpPr>
          <p:cNvPr id="4" name="AutoShape 6">
            <a:extLst>
              <a:ext uri="{FF2B5EF4-FFF2-40B4-BE49-F238E27FC236}">
                <a16:creationId xmlns:a16="http://schemas.microsoft.com/office/drawing/2014/main" id="{0DB02FEB-391A-C524-C2BB-EC9986BA31D2}"/>
              </a:ext>
            </a:extLst>
          </p:cNvPr>
          <p:cNvSpPr/>
          <p:nvPr/>
        </p:nvSpPr>
        <p:spPr>
          <a:xfrm>
            <a:off x="570940" y="1240796"/>
            <a:ext cx="1510275" cy="0"/>
          </a:xfrm>
          <a:prstGeom prst="line">
            <a:avLst/>
          </a:prstGeom>
          <a:ln w="114300" cap="flat">
            <a:solidFill>
              <a:srgbClr val="FFFFFF"/>
            </a:solidFill>
            <a:prstDash val="solid"/>
            <a:headEnd type="none" w="sm" len="sm"/>
            <a:tailEnd type="none" w="sm" len="sm"/>
          </a:ln>
        </p:spPr>
        <p:txBody>
          <a:bodyPr/>
          <a:lstStyle/>
          <a:p>
            <a:endParaRPr lang="en-US"/>
          </a:p>
        </p:txBody>
      </p:sp>
      <p:graphicFrame>
        <p:nvGraphicFramePr>
          <p:cNvPr id="5" name="Diagram 4">
            <a:extLst>
              <a:ext uri="{FF2B5EF4-FFF2-40B4-BE49-F238E27FC236}">
                <a16:creationId xmlns:a16="http://schemas.microsoft.com/office/drawing/2014/main" id="{E9933E02-5BC8-C142-D256-509ADCB1D48A}"/>
              </a:ext>
            </a:extLst>
          </p:cNvPr>
          <p:cNvGraphicFramePr/>
          <p:nvPr>
            <p:extLst>
              <p:ext uri="{D42A27DB-BD31-4B8C-83A1-F6EECF244321}">
                <p14:modId xmlns:p14="http://schemas.microsoft.com/office/powerpoint/2010/main" val="2599056874"/>
              </p:ext>
            </p:extLst>
          </p:nvPr>
        </p:nvGraphicFramePr>
        <p:xfrm>
          <a:off x="5715000" y="1307667"/>
          <a:ext cx="12420600" cy="8681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reeform 2">
            <a:extLst>
              <a:ext uri="{FF2B5EF4-FFF2-40B4-BE49-F238E27FC236}">
                <a16:creationId xmlns:a16="http://schemas.microsoft.com/office/drawing/2014/main" id="{49D4E567-CC01-54C6-BF1B-852D71E4B1FE}"/>
              </a:ext>
            </a:extLst>
          </p:cNvPr>
          <p:cNvSpPr/>
          <p:nvPr/>
        </p:nvSpPr>
        <p:spPr>
          <a:xfrm>
            <a:off x="152400" y="4610103"/>
            <a:ext cx="4876800" cy="5346290"/>
          </a:xfrm>
          <a:custGeom>
            <a:avLst/>
            <a:gdLst/>
            <a:ahLst/>
            <a:cxnLst/>
            <a:rect l="l" t="t" r="r" b="b"/>
            <a:pathLst>
              <a:path w="5595699" h="6373878">
                <a:moveTo>
                  <a:pt x="0" y="0"/>
                </a:moveTo>
                <a:lnTo>
                  <a:pt x="5595698" y="0"/>
                </a:lnTo>
                <a:lnTo>
                  <a:pt x="5595698" y="6373879"/>
                </a:lnTo>
                <a:lnTo>
                  <a:pt x="0" y="63738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dirty="0"/>
          </a:p>
        </p:txBody>
      </p:sp>
    </p:spTree>
    <p:extLst>
      <p:ext uri="{BB962C8B-B14F-4D97-AF65-F5344CB8AC3E}">
        <p14:creationId xmlns:p14="http://schemas.microsoft.com/office/powerpoint/2010/main" val="2180961421"/>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D19E10E-ACAF-523D-BEAC-C552AB3C7D6A}"/>
              </a:ext>
            </a:extLst>
          </p:cNvPr>
          <p:cNvSpPr txBox="1"/>
          <p:nvPr/>
        </p:nvSpPr>
        <p:spPr>
          <a:xfrm>
            <a:off x="6019800" y="0"/>
            <a:ext cx="5867400" cy="948337"/>
          </a:xfrm>
          <a:prstGeom prst="rect">
            <a:avLst/>
          </a:prstGeom>
          <a:noFill/>
        </p:spPr>
        <p:txBody>
          <a:bodyPr wrap="square">
            <a:spAutoFit/>
          </a:bodyPr>
          <a:lstStyle/>
          <a:p>
            <a:pPr algn="ctr">
              <a:lnSpc>
                <a:spcPts val="7279"/>
              </a:lnSpc>
            </a:pPr>
            <a:r>
              <a:rPr lang="en-US" sz="4000" b="1" u="sng" dirty="0">
                <a:solidFill>
                  <a:schemeClr val="bg1"/>
                </a:solidFill>
                <a:latin typeface="League Spartan" panose="020B0604020202020204" charset="0"/>
              </a:rPr>
              <a:t>DATA SOURCE</a:t>
            </a:r>
          </a:p>
        </p:txBody>
      </p:sp>
      <p:pic>
        <p:nvPicPr>
          <p:cNvPr id="3" name="Picture 2">
            <a:extLst>
              <a:ext uri="{FF2B5EF4-FFF2-40B4-BE49-F238E27FC236}">
                <a16:creationId xmlns:a16="http://schemas.microsoft.com/office/drawing/2014/main" id="{E417879A-454D-A924-ED80-1465AE64B326}"/>
              </a:ext>
            </a:extLst>
          </p:cNvPr>
          <p:cNvPicPr>
            <a:picLocks noChangeAspect="1"/>
          </p:cNvPicPr>
          <p:nvPr/>
        </p:nvPicPr>
        <p:blipFill rotWithShape="1">
          <a:blip r:embed="rId2"/>
          <a:srcRect l="575" t="4875" r="575" b="7607"/>
          <a:stretch/>
        </p:blipFill>
        <p:spPr>
          <a:xfrm>
            <a:off x="228600" y="929902"/>
            <a:ext cx="17754600" cy="9166598"/>
          </a:xfrm>
          <a:prstGeom prst="rect">
            <a:avLst/>
          </a:prstGeom>
        </p:spPr>
      </p:pic>
    </p:spTree>
    <p:extLst>
      <p:ext uri="{BB962C8B-B14F-4D97-AF65-F5344CB8AC3E}">
        <p14:creationId xmlns:p14="http://schemas.microsoft.com/office/powerpoint/2010/main" val="93392909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E26FFD-9ACE-0C37-A556-793C4C70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50" y="1085989"/>
            <a:ext cx="17909499" cy="9086711"/>
          </a:xfrm>
          <a:prstGeom prst="rect">
            <a:avLst/>
          </a:prstGeom>
        </p:spPr>
      </p:pic>
      <p:sp>
        <p:nvSpPr>
          <p:cNvPr id="13" name="TextBox 12">
            <a:extLst>
              <a:ext uri="{FF2B5EF4-FFF2-40B4-BE49-F238E27FC236}">
                <a16:creationId xmlns:a16="http://schemas.microsoft.com/office/drawing/2014/main" id="{ED19E10E-ACAF-523D-BEAC-C552AB3C7D6A}"/>
              </a:ext>
            </a:extLst>
          </p:cNvPr>
          <p:cNvSpPr txBox="1"/>
          <p:nvPr/>
        </p:nvSpPr>
        <p:spPr>
          <a:xfrm>
            <a:off x="6019800" y="137652"/>
            <a:ext cx="5867400" cy="948337"/>
          </a:xfrm>
          <a:prstGeom prst="rect">
            <a:avLst/>
          </a:prstGeom>
          <a:noFill/>
        </p:spPr>
        <p:txBody>
          <a:bodyPr wrap="square">
            <a:spAutoFit/>
          </a:bodyPr>
          <a:lstStyle/>
          <a:p>
            <a:pPr algn="ctr">
              <a:lnSpc>
                <a:spcPts val="7279"/>
              </a:lnSpc>
            </a:pPr>
            <a:r>
              <a:rPr lang="en-US" sz="4000" b="1" u="sng" dirty="0">
                <a:solidFill>
                  <a:schemeClr val="bg1"/>
                </a:solidFill>
                <a:latin typeface="League Spartan" panose="020B0604020202020204" charset="0"/>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5B79"/>
        </a:solidFill>
        <a:effectLst/>
      </p:bgPr>
    </p:bg>
    <p:spTree>
      <p:nvGrpSpPr>
        <p:cNvPr id="1" name=""/>
        <p:cNvGrpSpPr/>
        <p:nvPr/>
      </p:nvGrpSpPr>
      <p:grpSpPr>
        <a:xfrm>
          <a:off x="0" y="0"/>
          <a:ext cx="0" cy="0"/>
          <a:chOff x="0" y="0"/>
          <a:chExt cx="0" cy="0"/>
        </a:xfrm>
      </p:grpSpPr>
      <p:sp>
        <p:nvSpPr>
          <p:cNvPr id="5" name="TextBox 5"/>
          <p:cNvSpPr txBox="1"/>
          <p:nvPr/>
        </p:nvSpPr>
        <p:spPr>
          <a:xfrm>
            <a:off x="152400" y="-11061"/>
            <a:ext cx="8305800" cy="1221488"/>
          </a:xfrm>
          <a:prstGeom prst="rect">
            <a:avLst/>
          </a:prstGeom>
        </p:spPr>
        <p:txBody>
          <a:bodyPr wrap="square" lIns="0" tIns="0" rIns="0" bIns="0" rtlCol="0" anchor="t">
            <a:spAutoFit/>
          </a:bodyPr>
          <a:lstStyle/>
          <a:p>
            <a:pPr algn="ctr">
              <a:lnSpc>
                <a:spcPts val="10739"/>
              </a:lnSpc>
              <a:spcBef>
                <a:spcPct val="0"/>
              </a:spcBef>
            </a:pPr>
            <a:r>
              <a:rPr lang="en-US" sz="4800" b="1" dirty="0">
                <a:solidFill>
                  <a:srgbClr val="FFFFFF"/>
                </a:solidFill>
                <a:effectLst>
                  <a:outerShdw blurRad="38100" dist="38100" dir="2700000" algn="tl">
                    <a:srgbClr val="000000">
                      <a:alpha val="43137"/>
                    </a:srgbClr>
                  </a:outerShdw>
                </a:effectLst>
                <a:latin typeface="League Spartan" panose="020B0604020202020204" charset="0"/>
              </a:rPr>
              <a:t>INSIGHTS GENERATED</a:t>
            </a:r>
          </a:p>
        </p:txBody>
      </p:sp>
      <p:sp>
        <p:nvSpPr>
          <p:cNvPr id="6" name="TextBox 6"/>
          <p:cNvSpPr txBox="1"/>
          <p:nvPr/>
        </p:nvSpPr>
        <p:spPr>
          <a:xfrm>
            <a:off x="381000" y="1485900"/>
            <a:ext cx="17754600" cy="13194509"/>
          </a:xfrm>
          <a:prstGeom prst="rect">
            <a:avLst/>
          </a:prstGeom>
        </p:spPr>
        <p:txBody>
          <a:bodyPr wrap="square" lIns="0" tIns="0" rIns="0" bIns="0" rtlCol="0" anchor="t">
            <a:spAutoFit/>
          </a:bodyPr>
          <a:lstStyle/>
          <a:p>
            <a:pPr marL="342900" indent="-342900" algn="just">
              <a:buSzPct val="112000"/>
              <a:buFont typeface="Arial" panose="020B0604020202020204" pitchFamily="34" charset="0"/>
              <a:buChar char="•"/>
            </a:pPr>
            <a:r>
              <a:rPr lang="en-US" sz="2200" dirty="0">
                <a:solidFill>
                  <a:srgbClr val="FFFFFF"/>
                </a:solidFill>
                <a:latin typeface="Canva Sans Bold"/>
              </a:rPr>
              <a:t>The Sectoral composition of FDI over the period of April 2000 to June 2017, we can find that the largest recipient of such investment is service sector (Financial and non-financial services). </a:t>
            </a:r>
          </a:p>
          <a:p>
            <a:pPr marL="342900" indent="-342900" algn="just">
              <a:buSzPct val="112000"/>
              <a:buFont typeface="Arial" panose="020B0604020202020204" pitchFamily="34" charset="0"/>
              <a:buChar char="•"/>
            </a:pPr>
            <a:endParaRPr lang="en-US" sz="2200" dirty="0">
              <a:solidFill>
                <a:srgbClr val="FFFFFF"/>
              </a:solidFill>
              <a:latin typeface="Canva Sans Bold"/>
            </a:endParaRPr>
          </a:p>
          <a:p>
            <a:pPr marL="342900" indent="-342900" algn="just">
              <a:buSzPct val="112000"/>
              <a:buFont typeface="Arial" panose="020B0604020202020204" pitchFamily="34" charset="0"/>
              <a:buChar char="•"/>
            </a:pPr>
            <a:r>
              <a:rPr lang="en-US" sz="2200" dirty="0">
                <a:solidFill>
                  <a:srgbClr val="FFFFFF"/>
                </a:solidFill>
                <a:latin typeface="Canva Sans Bold"/>
              </a:rPr>
              <a:t>The share of this sector in FDI flows is 17 % of the inflow total foreign direct investment.</a:t>
            </a:r>
          </a:p>
          <a:p>
            <a:pPr algn="just">
              <a:buSzPct val="112000"/>
            </a:pPr>
            <a:endParaRPr lang="en-US" sz="2200" dirty="0">
              <a:solidFill>
                <a:srgbClr val="FFFFFF"/>
              </a:solidFill>
              <a:latin typeface="Canva Sans Bold"/>
            </a:endParaRPr>
          </a:p>
          <a:p>
            <a:pPr marL="342900" indent="-342900" algn="just">
              <a:buFont typeface="Arial" panose="020B0604020202020204" pitchFamily="34" charset="0"/>
              <a:buChar char="•"/>
            </a:pPr>
            <a:r>
              <a:rPr lang="en-US" sz="2200" dirty="0">
                <a:solidFill>
                  <a:srgbClr val="FFFFFF"/>
                </a:solidFill>
                <a:latin typeface="Canva Sans Bold"/>
              </a:rPr>
              <a:t>The foreign investors are interested in mainly financial services due its profit generating advantage. This sector gives scope for the foreign investor to takes back the profits to the home country. </a:t>
            </a: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Font typeface="Arial" panose="020B0604020202020204" pitchFamily="34" charset="0"/>
              <a:buChar char="•"/>
            </a:pPr>
            <a:r>
              <a:rPr lang="en-US" sz="2200" dirty="0">
                <a:solidFill>
                  <a:srgbClr val="FFFFFF"/>
                </a:solidFill>
                <a:latin typeface="Canva Sans Bold"/>
              </a:rPr>
              <a:t>As service sector the services are consumed in the host country and there by generating outflow of funds from the host country.</a:t>
            </a: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Font typeface="Arial" panose="020B0604020202020204" pitchFamily="34" charset="0"/>
              <a:buChar char="•"/>
            </a:pPr>
            <a:r>
              <a:rPr lang="en-US" sz="2200" dirty="0">
                <a:solidFill>
                  <a:srgbClr val="FFFFFF"/>
                </a:solidFill>
                <a:latin typeface="Canva Sans Bold"/>
              </a:rPr>
              <a:t>The second recipient is Computer software and hardware which shares 7% of total FDI. Telecommunication,, Construction Development , Automobile industry, Trade, Drugs and pharmaceuticals, Chemical ( Other than Fertilizers),Power, Construction, Hotel and tourism contribute around 7%,6%, 5%, 4.7%, 4%, 4%, 3%, 3%.</a:t>
            </a: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Font typeface="Arial" panose="020B0604020202020204" pitchFamily="34" charset="0"/>
              <a:buChar char="•"/>
            </a:pPr>
            <a:r>
              <a:rPr lang="en-US" sz="2200" dirty="0">
                <a:solidFill>
                  <a:srgbClr val="FFFFFF"/>
                </a:solidFill>
                <a:latin typeface="Canva Sans Bold"/>
              </a:rPr>
              <a:t>There is very low interest towards sectors like Coir, </a:t>
            </a:r>
            <a:r>
              <a:rPr lang="en-US" sz="2200" dirty="0" err="1">
                <a:solidFill>
                  <a:srgbClr val="FFFFFF"/>
                </a:solidFill>
                <a:latin typeface="Canva Sans Bold"/>
              </a:rPr>
              <a:t>Defence</a:t>
            </a:r>
            <a:r>
              <a:rPr lang="en-US" sz="2200" dirty="0">
                <a:solidFill>
                  <a:srgbClr val="FFFFFF"/>
                </a:solidFill>
                <a:latin typeface="Canva Sans Bold"/>
              </a:rPr>
              <a:t> Industries, Mathematical, surveying </a:t>
            </a:r>
          </a:p>
          <a:p>
            <a:pPr algn="just"/>
            <a:r>
              <a:rPr lang="en-US" sz="2200" dirty="0">
                <a:solidFill>
                  <a:srgbClr val="FFFFFF"/>
                </a:solidFill>
                <a:latin typeface="Canva Sans Bold"/>
              </a:rPr>
              <a:t>     and drawing Instruments, Coal Production and there are around 28 to 30 sectors where share </a:t>
            </a:r>
          </a:p>
          <a:p>
            <a:pPr algn="just"/>
            <a:r>
              <a:rPr lang="en-US" sz="2200" dirty="0">
                <a:solidFill>
                  <a:srgbClr val="FFFFFF"/>
                </a:solidFill>
                <a:latin typeface="Canva Sans Bold"/>
              </a:rPr>
              <a:t>     is less than or equal to 1%.</a:t>
            </a:r>
          </a:p>
          <a:p>
            <a:pPr algn="just"/>
            <a:endParaRPr lang="en-US" sz="2200" dirty="0">
              <a:solidFill>
                <a:srgbClr val="FFFFFF"/>
              </a:solidFill>
              <a:latin typeface="Canva Sans Bold"/>
            </a:endParaRPr>
          </a:p>
          <a:p>
            <a:pPr marL="354965" indent="-342900">
              <a:lnSpc>
                <a:spcPct val="100000"/>
              </a:lnSpc>
              <a:spcBef>
                <a:spcPts val="100"/>
              </a:spcBef>
              <a:buFont typeface="Arial" panose="020B0604020202020204" pitchFamily="34" charset="0"/>
              <a:buChar char="•"/>
              <a:tabLst>
                <a:tab pos="299720" algn="l"/>
              </a:tabLst>
            </a:pPr>
            <a:r>
              <a:rPr lang="en-US" sz="2200" spc="-5" dirty="0">
                <a:solidFill>
                  <a:schemeClr val="bg1"/>
                </a:solidFill>
                <a:latin typeface="Canva Sans Bold" panose="020B0604020202020204" charset="0"/>
                <a:cs typeface="Segoe UI Light"/>
              </a:rPr>
              <a:t>In 2000-01, no investment was made in 23 out of the 63 sectors, which is the highest number of </a:t>
            </a:r>
          </a:p>
          <a:p>
            <a:pPr marL="12065">
              <a:lnSpc>
                <a:spcPct val="100000"/>
              </a:lnSpc>
              <a:spcBef>
                <a:spcPts val="100"/>
              </a:spcBef>
              <a:tabLst>
                <a:tab pos="299720" algn="l"/>
              </a:tabLst>
            </a:pPr>
            <a:r>
              <a:rPr lang="en-US" sz="2200" spc="-5" dirty="0">
                <a:solidFill>
                  <a:schemeClr val="bg1"/>
                </a:solidFill>
                <a:latin typeface="Canva Sans Bold" panose="020B0604020202020204" charset="0"/>
                <a:cs typeface="Segoe UI Light"/>
              </a:rPr>
              <a:t>     sectors with no investment in any year.</a:t>
            </a:r>
          </a:p>
          <a:p>
            <a:pPr marL="12065">
              <a:lnSpc>
                <a:spcPct val="100000"/>
              </a:lnSpc>
              <a:spcBef>
                <a:spcPts val="100"/>
              </a:spcBef>
              <a:tabLst>
                <a:tab pos="299720" algn="l"/>
              </a:tabLst>
            </a:pPr>
            <a:endParaRPr lang="en-US" sz="2200" spc="-5" dirty="0">
              <a:solidFill>
                <a:schemeClr val="bg1"/>
              </a:solidFill>
              <a:latin typeface="Canva Sans Bold" panose="020B0604020202020204" charset="0"/>
              <a:cs typeface="Segoe UI Light"/>
            </a:endParaRPr>
          </a:p>
          <a:p>
            <a:pPr marL="354965" indent="-342900">
              <a:lnSpc>
                <a:spcPct val="100000"/>
              </a:lnSpc>
              <a:spcBef>
                <a:spcPts val="100"/>
              </a:spcBef>
              <a:buFont typeface="Arial" panose="020B0604020202020204" pitchFamily="34" charset="0"/>
              <a:buChar char="•"/>
              <a:tabLst>
                <a:tab pos="299720" algn="l"/>
              </a:tabLst>
            </a:pPr>
            <a:r>
              <a:rPr lang="en-US" sz="2200" spc="-5" dirty="0">
                <a:solidFill>
                  <a:schemeClr val="bg1"/>
                </a:solidFill>
                <a:latin typeface="Canva Sans Bold" panose="020B0604020202020204" charset="0"/>
                <a:cs typeface="Segoe UI Light"/>
              </a:rPr>
              <a:t>Out of the 63 sectors, the average investment was less than 100 in 36 sectors.</a:t>
            </a:r>
          </a:p>
          <a:p>
            <a:pPr marL="12065">
              <a:lnSpc>
                <a:spcPct val="100000"/>
              </a:lnSpc>
              <a:spcBef>
                <a:spcPts val="100"/>
              </a:spcBef>
              <a:tabLst>
                <a:tab pos="299720" algn="l"/>
              </a:tabLst>
            </a:pPr>
            <a:endParaRPr lang="en-US" sz="2200" spc="-5" dirty="0">
              <a:solidFill>
                <a:schemeClr val="bg1"/>
              </a:solidFill>
              <a:latin typeface="Canva Sans Bold" panose="020B0604020202020204" charset="0"/>
              <a:cs typeface="Segoe UI Light"/>
            </a:endParaRPr>
          </a:p>
          <a:p>
            <a:pPr marL="354965" indent="-342900">
              <a:lnSpc>
                <a:spcPct val="100000"/>
              </a:lnSpc>
              <a:spcBef>
                <a:spcPts val="100"/>
              </a:spcBef>
              <a:buFont typeface="Arial" panose="020B0604020202020204" pitchFamily="34" charset="0"/>
              <a:buChar char="•"/>
              <a:tabLst>
                <a:tab pos="299720" algn="l"/>
              </a:tabLst>
            </a:pPr>
            <a:r>
              <a:rPr lang="en-US" sz="2200" spc="-5" dirty="0">
                <a:solidFill>
                  <a:schemeClr val="bg1"/>
                </a:solidFill>
                <a:latin typeface="Canva Sans Bold" panose="020B0604020202020204" charset="0"/>
                <a:cs typeface="Segoe UI Light"/>
              </a:rPr>
              <a:t>The market recession in 2008-09 resulted in significant losses for investors, but these losses were </a:t>
            </a:r>
          </a:p>
          <a:p>
            <a:pPr marL="12065">
              <a:lnSpc>
                <a:spcPct val="100000"/>
              </a:lnSpc>
              <a:spcBef>
                <a:spcPts val="100"/>
              </a:spcBef>
              <a:tabLst>
                <a:tab pos="299720" algn="l"/>
              </a:tabLst>
            </a:pPr>
            <a:r>
              <a:rPr lang="en-US" sz="2200" spc="-5" dirty="0">
                <a:solidFill>
                  <a:schemeClr val="bg1"/>
                </a:solidFill>
                <a:latin typeface="Canva Sans Bold" panose="020B0604020202020204" charset="0"/>
                <a:cs typeface="Segoe UI Light"/>
              </a:rPr>
              <a:t>     covered by 2011-12.</a:t>
            </a:r>
          </a:p>
          <a:p>
            <a:pPr marL="342900" indent="-342900" algn="just">
              <a:buFont typeface="Arial" panose="020B0604020202020204" pitchFamily="34" charset="0"/>
              <a:buChar char="•"/>
            </a:pPr>
            <a:endParaRPr lang="en-US" sz="2200" dirty="0">
              <a:solidFill>
                <a:schemeClr val="bg1"/>
              </a:solidFill>
              <a:latin typeface="Canva Sans Bold"/>
            </a:endParaRPr>
          </a:p>
          <a:p>
            <a:pPr algn="just"/>
            <a:endParaRPr lang="en-US" sz="2200" dirty="0">
              <a:solidFill>
                <a:srgbClr val="FFFFFF"/>
              </a:solidFill>
              <a:latin typeface="Canva Sans Bold"/>
            </a:endParaRPr>
          </a:p>
          <a:p>
            <a:pPr algn="just">
              <a:lnSpc>
                <a:spcPts val="3780"/>
              </a:lnSpc>
            </a:pPr>
            <a:endParaRPr lang="en-US" sz="2200" dirty="0">
              <a:solidFill>
                <a:srgbClr val="FFFFFF"/>
              </a:solidFill>
              <a:latin typeface="Canva Sans Bold"/>
            </a:endParaRPr>
          </a:p>
          <a:p>
            <a:pPr algn="just">
              <a:lnSpc>
                <a:spcPts val="5460"/>
              </a:lnSpc>
              <a:spcBef>
                <a:spcPct val="0"/>
              </a:spcBef>
            </a:pPr>
            <a:endParaRPr lang="en-US" sz="2200" dirty="0">
              <a:solidFill>
                <a:srgbClr val="FFFFFF"/>
              </a:solidFill>
              <a:latin typeface="Canva Sans Bold"/>
            </a:endParaRP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Font typeface="Arial" panose="020B0604020202020204" pitchFamily="34" charset="0"/>
              <a:buChar char="•"/>
            </a:pPr>
            <a:endParaRPr lang="en-US" sz="2200" dirty="0">
              <a:solidFill>
                <a:srgbClr val="FFFFFF"/>
              </a:solidFill>
              <a:latin typeface="Canva Sans Bold"/>
            </a:endParaRPr>
          </a:p>
          <a:p>
            <a:pPr marL="342900" indent="-342900" algn="just">
              <a:buSzPct val="112000"/>
              <a:buFont typeface="Arial" panose="020B0604020202020204" pitchFamily="34" charset="0"/>
              <a:buChar char="•"/>
            </a:pPr>
            <a:endParaRPr lang="en-US" sz="2200" dirty="0">
              <a:solidFill>
                <a:srgbClr val="FFFFFF"/>
              </a:solidFill>
              <a:latin typeface="Canva Sans Bold"/>
            </a:endParaRPr>
          </a:p>
          <a:p>
            <a:pPr algn="just">
              <a:lnSpc>
                <a:spcPts val="5320"/>
              </a:lnSpc>
              <a:spcBef>
                <a:spcPct val="0"/>
              </a:spcBef>
            </a:pPr>
            <a:endParaRPr lang="en-US" sz="2200" dirty="0">
              <a:solidFill>
                <a:srgbClr val="FFFFFF"/>
              </a:solidFill>
              <a:latin typeface="Canva Sans Bold"/>
            </a:endParaRPr>
          </a:p>
        </p:txBody>
      </p:sp>
      <p:sp>
        <p:nvSpPr>
          <p:cNvPr id="9" name="TextBox 9"/>
          <p:cNvSpPr txBox="1"/>
          <p:nvPr/>
        </p:nvSpPr>
        <p:spPr>
          <a:xfrm>
            <a:off x="690716" y="4305300"/>
            <a:ext cx="12438477" cy="1490216"/>
          </a:xfrm>
          <a:prstGeom prst="rect">
            <a:avLst/>
          </a:prstGeom>
        </p:spPr>
        <p:txBody>
          <a:bodyPr lIns="0" tIns="0" rIns="0" bIns="0" rtlCol="0" anchor="t">
            <a:spAutoFit/>
          </a:bodyPr>
          <a:lstStyle/>
          <a:p>
            <a:pPr algn="just">
              <a:lnSpc>
                <a:spcPts val="3500"/>
              </a:lnSpc>
            </a:pPr>
            <a:endParaRPr lang="en-US" sz="2500" dirty="0">
              <a:solidFill>
                <a:srgbClr val="FFFFFF"/>
              </a:solidFill>
              <a:latin typeface="Canva Sans Bold"/>
            </a:endParaRPr>
          </a:p>
          <a:p>
            <a:pPr algn="just">
              <a:lnSpc>
                <a:spcPts val="3500"/>
              </a:lnSpc>
            </a:pPr>
            <a:endParaRPr lang="en-US" sz="2500" dirty="0">
              <a:solidFill>
                <a:srgbClr val="FFFFFF"/>
              </a:solidFill>
              <a:latin typeface="Canva Sans Bold"/>
            </a:endParaRPr>
          </a:p>
          <a:p>
            <a:pPr algn="just">
              <a:lnSpc>
                <a:spcPts val="5320"/>
              </a:lnSpc>
              <a:spcBef>
                <a:spcPct val="0"/>
              </a:spcBef>
            </a:pPr>
            <a:endParaRPr lang="en-US" sz="2500" dirty="0">
              <a:solidFill>
                <a:srgbClr val="FFFFFF"/>
              </a:solidFill>
              <a:latin typeface="Canva Sans Bold"/>
            </a:endParaRPr>
          </a:p>
        </p:txBody>
      </p:sp>
      <p:sp>
        <p:nvSpPr>
          <p:cNvPr id="10" name="AutoShape 6">
            <a:extLst>
              <a:ext uri="{FF2B5EF4-FFF2-40B4-BE49-F238E27FC236}">
                <a16:creationId xmlns:a16="http://schemas.microsoft.com/office/drawing/2014/main" id="{F8515E30-8EA5-495B-C6CE-35705A13658E}"/>
              </a:ext>
            </a:extLst>
          </p:cNvPr>
          <p:cNvSpPr/>
          <p:nvPr/>
        </p:nvSpPr>
        <p:spPr>
          <a:xfrm>
            <a:off x="838200" y="1210427"/>
            <a:ext cx="1510275" cy="0"/>
          </a:xfrm>
          <a:prstGeom prst="line">
            <a:avLst/>
          </a:prstGeom>
          <a:ln w="114300" cap="flat">
            <a:solidFill>
              <a:srgbClr val="FFFFFF"/>
            </a:solidFill>
            <a:prstDash val="solid"/>
            <a:headEnd type="none" w="sm" len="sm"/>
            <a:tailEnd type="none" w="sm" len="sm"/>
          </a:ln>
        </p:spPr>
        <p:txBody>
          <a:bodyPr/>
          <a:lstStyle/>
          <a:p>
            <a:endParaRPr lang="en-US"/>
          </a:p>
        </p:txBody>
      </p:sp>
      <p:sp>
        <p:nvSpPr>
          <p:cNvPr id="11" name="Freeform 2">
            <a:extLst>
              <a:ext uri="{FF2B5EF4-FFF2-40B4-BE49-F238E27FC236}">
                <a16:creationId xmlns:a16="http://schemas.microsoft.com/office/drawing/2014/main" id="{D022E251-C275-48C5-B3E9-FB0AE5411159}"/>
              </a:ext>
            </a:extLst>
          </p:cNvPr>
          <p:cNvSpPr/>
          <p:nvPr/>
        </p:nvSpPr>
        <p:spPr>
          <a:xfrm>
            <a:off x="14165826" y="6134100"/>
            <a:ext cx="3969774" cy="3989562"/>
          </a:xfrm>
          <a:custGeom>
            <a:avLst/>
            <a:gdLst/>
            <a:ahLst/>
            <a:cxnLst/>
            <a:rect l="l" t="t" r="r" b="b"/>
            <a:pathLst>
              <a:path w="5595699" h="6373878">
                <a:moveTo>
                  <a:pt x="0" y="0"/>
                </a:moveTo>
                <a:lnTo>
                  <a:pt x="5595698" y="0"/>
                </a:lnTo>
                <a:lnTo>
                  <a:pt x="5595698" y="6373879"/>
                </a:lnTo>
                <a:lnTo>
                  <a:pt x="0" y="6373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Tree>
    <p:extLst>
      <p:ext uri="{BB962C8B-B14F-4D97-AF65-F5344CB8AC3E}">
        <p14:creationId xmlns:p14="http://schemas.microsoft.com/office/powerpoint/2010/main" val="3103658518"/>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3D64"/>
        </a:solidFill>
        <a:effectLst/>
      </p:bgPr>
    </p:bg>
    <p:spTree>
      <p:nvGrpSpPr>
        <p:cNvPr id="1" name=""/>
        <p:cNvGrpSpPr/>
        <p:nvPr/>
      </p:nvGrpSpPr>
      <p:grpSpPr>
        <a:xfrm>
          <a:off x="0" y="0"/>
          <a:ext cx="0" cy="0"/>
          <a:chOff x="0" y="0"/>
          <a:chExt cx="0" cy="0"/>
        </a:xfrm>
      </p:grpSpPr>
      <p:sp>
        <p:nvSpPr>
          <p:cNvPr id="7" name="Freeform 7"/>
          <p:cNvSpPr/>
          <p:nvPr/>
        </p:nvSpPr>
        <p:spPr>
          <a:xfrm>
            <a:off x="69638" y="33632"/>
            <a:ext cx="2975403" cy="3123761"/>
          </a:xfrm>
          <a:custGeom>
            <a:avLst/>
            <a:gdLst/>
            <a:ahLst/>
            <a:cxnLst/>
            <a:rect l="l" t="t" r="r" b="b"/>
            <a:pathLst>
              <a:path w="2975403" h="3123761">
                <a:moveTo>
                  <a:pt x="0" y="0"/>
                </a:moveTo>
                <a:lnTo>
                  <a:pt x="2975403" y="0"/>
                </a:lnTo>
                <a:lnTo>
                  <a:pt x="2975403" y="3123761"/>
                </a:lnTo>
                <a:lnTo>
                  <a:pt x="0" y="31237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86478" y="7429500"/>
            <a:ext cx="2741722" cy="2626777"/>
          </a:xfrm>
          <a:custGeom>
            <a:avLst/>
            <a:gdLst/>
            <a:ahLst/>
            <a:cxnLst/>
            <a:rect l="l" t="t" r="r" b="b"/>
            <a:pathLst>
              <a:path w="2741722" h="2626777">
                <a:moveTo>
                  <a:pt x="0" y="0"/>
                </a:moveTo>
                <a:lnTo>
                  <a:pt x="2741722" y="0"/>
                </a:lnTo>
                <a:lnTo>
                  <a:pt x="2741722" y="2626777"/>
                </a:lnTo>
                <a:lnTo>
                  <a:pt x="0" y="26267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Freeform 11"/>
          <p:cNvSpPr/>
          <p:nvPr/>
        </p:nvSpPr>
        <p:spPr>
          <a:xfrm>
            <a:off x="16055819" y="6739111"/>
            <a:ext cx="2163234" cy="3572134"/>
          </a:xfrm>
          <a:custGeom>
            <a:avLst/>
            <a:gdLst/>
            <a:ahLst/>
            <a:cxnLst/>
            <a:rect l="l" t="t" r="r" b="b"/>
            <a:pathLst>
              <a:path w="2163234" h="3572134">
                <a:moveTo>
                  <a:pt x="0" y="0"/>
                </a:moveTo>
                <a:lnTo>
                  <a:pt x="2163234" y="0"/>
                </a:lnTo>
                <a:lnTo>
                  <a:pt x="2163234" y="3572134"/>
                </a:lnTo>
                <a:lnTo>
                  <a:pt x="0" y="3572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16405436" y="33632"/>
            <a:ext cx="1464000" cy="2189392"/>
          </a:xfrm>
          <a:custGeom>
            <a:avLst/>
            <a:gdLst/>
            <a:ahLst/>
            <a:cxnLst/>
            <a:rect l="l" t="t" r="r" b="b"/>
            <a:pathLst>
              <a:path w="1464000" h="2189392">
                <a:moveTo>
                  <a:pt x="0" y="0"/>
                </a:moveTo>
                <a:lnTo>
                  <a:pt x="1464000" y="0"/>
                </a:lnTo>
                <a:lnTo>
                  <a:pt x="1464000" y="2189392"/>
                </a:lnTo>
                <a:lnTo>
                  <a:pt x="0" y="21893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TextBox 18"/>
          <p:cNvSpPr txBox="1"/>
          <p:nvPr/>
        </p:nvSpPr>
        <p:spPr>
          <a:xfrm>
            <a:off x="3578707" y="2843328"/>
            <a:ext cx="11130587" cy="1988621"/>
          </a:xfrm>
          <a:prstGeom prst="rect">
            <a:avLst/>
          </a:prstGeom>
        </p:spPr>
        <p:txBody>
          <a:bodyPr lIns="0" tIns="0" rIns="0" bIns="0" rtlCol="0" anchor="t">
            <a:spAutoFit/>
          </a:bodyPr>
          <a:lstStyle/>
          <a:p>
            <a:pPr marL="0" lvl="0" indent="0" algn="ctr">
              <a:lnSpc>
                <a:spcPts val="15462"/>
              </a:lnSpc>
              <a:spcBef>
                <a:spcPct val="0"/>
              </a:spcBef>
            </a:pPr>
            <a:r>
              <a:rPr lang="en-US" sz="14450" u="sng" spc="-505" dirty="0">
                <a:solidFill>
                  <a:srgbClr val="FFFFFF"/>
                </a:solidFill>
                <a:latin typeface="Agrandir Bold"/>
              </a:rPr>
              <a:t>Thank You !</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550</Words>
  <Application>Microsoft Office PowerPoint</Application>
  <PresentationFormat>Custom</PresentationFormat>
  <Paragraphs>68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Poppins</vt:lpstr>
      <vt:lpstr>Agrandir Bold</vt:lpstr>
      <vt:lpstr>League Spartan</vt:lpstr>
      <vt:lpstr>Poppins Bold</vt:lpstr>
      <vt:lpstr>Calibri</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dc:title>
  <dc:creator>Shilpa Nagpal</dc:creator>
  <cp:lastModifiedBy>Shilpa Nagpal</cp:lastModifiedBy>
  <cp:revision>4</cp:revision>
  <dcterms:created xsi:type="dcterms:W3CDTF">2006-08-16T00:00:00Z</dcterms:created>
  <dcterms:modified xsi:type="dcterms:W3CDTF">2024-07-31T08:36:10Z</dcterms:modified>
  <dc:identifier>DAGAcyDdzW4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2024-03-24T20:35:17Z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362fbd3a-2abf-4a05-bfa5-bb280e59d3df</vt:lpwstr>
  </property>
  <property fmtid="{D5CDD505-2E9C-101B-9397-08002B2CF9AE}" pid="7" name="MSIP_Label_defa4170-0d19-0005-0004-bc88714345d2_ActionId">
    <vt:lpwstr>cbbe581b-3328-4f57-8f44-e3c342657979</vt:lpwstr>
  </property>
  <property fmtid="{D5CDD505-2E9C-101B-9397-08002B2CF9AE}" pid="8" name="MSIP_Label_defa4170-0d19-0005-0004-bc88714345d2_ContentBits">
    <vt:lpwstr>0</vt:lpwstr>
  </property>
</Properties>
</file>