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8" r:id="rId4"/>
    <p:sldId id="258" r:id="rId5"/>
    <p:sldId id="270" r:id="rId6"/>
    <p:sldId id="269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FB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E6D7BD-F2AB-45AE-AC08-148FEBF11EB1}" type="doc">
      <dgm:prSet loTypeId="urn:microsoft.com/office/officeart/2005/8/layout/bProcess4" loCatId="process" qsTypeId="urn:microsoft.com/office/officeart/2005/8/quickstyle/3d1" qsCatId="3D" csTypeId="urn:microsoft.com/office/officeart/2005/8/colors/accent1_1" csCatId="accent1" phldr="1"/>
      <dgm:spPr/>
    </dgm:pt>
    <dgm:pt modelId="{E3D76FBA-78D1-47E3-A335-41D9DA416A75}">
      <dgm:prSet phldrT="[Text]" custT="1"/>
      <dgm:spPr/>
      <dgm:t>
        <a:bodyPr/>
        <a:lstStyle/>
        <a:p>
          <a:r>
            <a:rPr lang="en-IN" sz="1600" b="1" dirty="0">
              <a:latin typeface="Arial" panose="020B0604020202020204" pitchFamily="34" charset="0"/>
              <a:cs typeface="Arial" panose="020B0604020202020204" pitchFamily="34" charset="0"/>
            </a:rPr>
            <a:t>Raw data Collection</a:t>
          </a:r>
        </a:p>
      </dgm:t>
    </dgm:pt>
    <dgm:pt modelId="{37DEDAA7-446B-4DE8-BF30-64BB11E4A093}" type="parTrans" cxnId="{E457E52A-3838-46CB-86BC-640B39642F8A}">
      <dgm:prSet/>
      <dgm:spPr/>
      <dgm:t>
        <a:bodyPr/>
        <a:lstStyle/>
        <a:p>
          <a:endParaRPr lang="en-IN" sz="1600" b="1"/>
        </a:p>
      </dgm:t>
    </dgm:pt>
    <dgm:pt modelId="{53979F40-6D25-40CD-82FA-80D529A89B31}" type="sibTrans" cxnId="{E457E52A-3838-46CB-86BC-640B39642F8A}">
      <dgm:prSet/>
      <dgm:spPr/>
      <dgm:t>
        <a:bodyPr/>
        <a:lstStyle/>
        <a:p>
          <a:endParaRPr lang="en-IN" sz="1600" b="1"/>
        </a:p>
      </dgm:t>
    </dgm:pt>
    <dgm:pt modelId="{AEFD8DD7-37DB-45D2-98DF-1198B2A7EE4F}">
      <dgm:prSet phldrT="[Text]" custT="1"/>
      <dgm:spPr/>
      <dgm:t>
        <a:bodyPr/>
        <a:lstStyle/>
        <a:p>
          <a:r>
            <a:rPr lang="en-IN" sz="1600" b="1" dirty="0">
              <a:latin typeface="Arial" panose="020B0604020202020204" pitchFamily="34" charset="0"/>
              <a:cs typeface="Arial" panose="020B0604020202020204" pitchFamily="34" charset="0"/>
            </a:rPr>
            <a:t>I</a:t>
          </a:r>
          <a:r>
            <a:rPr lang="pt-BR" sz="1600" b="1" dirty="0">
              <a:latin typeface="Arial" panose="020B0604020202020204" pitchFamily="34" charset="0"/>
              <a:cs typeface="Arial" panose="020B0604020202020204" pitchFamily="34" charset="0"/>
            </a:rPr>
            <a:t>mporting Libraries in Jupiter Notebook</a:t>
          </a:r>
          <a:endParaRPr lang="en-IN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59AE7E-A6E2-4D63-B1BA-4FD921C4CB7C}" type="parTrans" cxnId="{06F14D8B-8ECB-4317-BFE0-6BDC9D4EBD41}">
      <dgm:prSet/>
      <dgm:spPr/>
      <dgm:t>
        <a:bodyPr/>
        <a:lstStyle/>
        <a:p>
          <a:endParaRPr lang="en-IN" sz="1600" b="1"/>
        </a:p>
      </dgm:t>
    </dgm:pt>
    <dgm:pt modelId="{B7049D23-E663-46E1-AF39-D42FE7990848}" type="sibTrans" cxnId="{06F14D8B-8ECB-4317-BFE0-6BDC9D4EBD41}">
      <dgm:prSet/>
      <dgm:spPr/>
      <dgm:t>
        <a:bodyPr/>
        <a:lstStyle/>
        <a:p>
          <a:endParaRPr lang="en-IN" sz="1600" b="1"/>
        </a:p>
      </dgm:t>
    </dgm:pt>
    <dgm:pt modelId="{F9444427-81B7-4A8A-B5AB-268710911139}">
      <dgm:prSet phldrT="[Text]" custT="1"/>
      <dgm:spPr/>
      <dgm:t>
        <a:bodyPr/>
        <a:lstStyle/>
        <a:p>
          <a:r>
            <a:rPr lang="en-IN" sz="1600" b="1" dirty="0">
              <a:latin typeface="Arial" panose="020B0604020202020204" pitchFamily="34" charset="0"/>
              <a:cs typeface="Arial" panose="020B0604020202020204" pitchFamily="34" charset="0"/>
            </a:rPr>
            <a:t>Load dataset</a:t>
          </a:r>
        </a:p>
      </dgm:t>
    </dgm:pt>
    <dgm:pt modelId="{FE5891FB-5828-460F-97B8-DD42F756D612}" type="parTrans" cxnId="{42A1D9C3-F2B2-4F62-B904-C38B09832FB1}">
      <dgm:prSet/>
      <dgm:spPr/>
      <dgm:t>
        <a:bodyPr/>
        <a:lstStyle/>
        <a:p>
          <a:endParaRPr lang="en-IN" sz="1600" b="1"/>
        </a:p>
      </dgm:t>
    </dgm:pt>
    <dgm:pt modelId="{13D031C1-207B-4B2E-B14A-52C381585727}" type="sibTrans" cxnId="{42A1D9C3-F2B2-4F62-B904-C38B09832FB1}">
      <dgm:prSet/>
      <dgm:spPr/>
      <dgm:t>
        <a:bodyPr/>
        <a:lstStyle/>
        <a:p>
          <a:endParaRPr lang="en-IN" sz="1600" b="1"/>
        </a:p>
      </dgm:t>
    </dgm:pt>
    <dgm:pt modelId="{E06647CB-5D84-49A4-98EB-B426289EBDC5}">
      <dgm:prSet phldrT="[Text]" custT="1"/>
      <dgm:spPr/>
      <dgm:t>
        <a:bodyPr/>
        <a:lstStyle/>
        <a:p>
          <a:r>
            <a:rPr lang="en-IN" sz="1600" b="1" dirty="0">
              <a:latin typeface="Arial" panose="020B0604020202020204" pitchFamily="34" charset="0"/>
              <a:cs typeface="Arial" panose="020B0604020202020204" pitchFamily="34" charset="0"/>
            </a:rPr>
            <a:t>Missing Values imputations</a:t>
          </a:r>
        </a:p>
      </dgm:t>
    </dgm:pt>
    <dgm:pt modelId="{BD2531BA-E9BF-41A9-8827-0817A3E1E8A1}" type="parTrans" cxnId="{21B54D21-EC91-4F79-B45C-8946087807B0}">
      <dgm:prSet/>
      <dgm:spPr/>
      <dgm:t>
        <a:bodyPr/>
        <a:lstStyle/>
        <a:p>
          <a:endParaRPr lang="en-IN" sz="1600" b="1"/>
        </a:p>
      </dgm:t>
    </dgm:pt>
    <dgm:pt modelId="{7893E173-8D62-49E6-A271-9C8C096197C3}" type="sibTrans" cxnId="{21B54D21-EC91-4F79-B45C-8946087807B0}">
      <dgm:prSet/>
      <dgm:spPr/>
      <dgm:t>
        <a:bodyPr/>
        <a:lstStyle/>
        <a:p>
          <a:endParaRPr lang="en-IN" sz="1600" b="1"/>
        </a:p>
      </dgm:t>
    </dgm:pt>
    <dgm:pt modelId="{4BB7266D-4214-45B2-BCB2-A652F1D8FEC3}">
      <dgm:prSet phldrT="[Text]" custT="1"/>
      <dgm:spPr/>
      <dgm:t>
        <a:bodyPr/>
        <a:lstStyle/>
        <a:p>
          <a:r>
            <a:rPr lang="en-IN" sz="1600" b="1" dirty="0">
              <a:latin typeface="Arial" panose="020B0604020202020204" pitchFamily="34" charset="0"/>
              <a:cs typeface="Arial" panose="020B0604020202020204" pitchFamily="34" charset="0"/>
            </a:rPr>
            <a:t>Handling outliers</a:t>
          </a:r>
        </a:p>
      </dgm:t>
    </dgm:pt>
    <dgm:pt modelId="{6089AFB1-8DA2-41E6-ACBB-99A176D0C4EF}" type="parTrans" cxnId="{4975A01B-91CD-41AA-854D-DBD2400D5747}">
      <dgm:prSet/>
      <dgm:spPr/>
      <dgm:t>
        <a:bodyPr/>
        <a:lstStyle/>
        <a:p>
          <a:endParaRPr lang="en-IN" sz="1600" b="1"/>
        </a:p>
      </dgm:t>
    </dgm:pt>
    <dgm:pt modelId="{F87D5205-FD3C-4B86-A9AC-C8242A4DD8EB}" type="sibTrans" cxnId="{4975A01B-91CD-41AA-854D-DBD2400D5747}">
      <dgm:prSet/>
      <dgm:spPr/>
      <dgm:t>
        <a:bodyPr/>
        <a:lstStyle/>
        <a:p>
          <a:endParaRPr lang="en-IN" sz="1600" b="1"/>
        </a:p>
      </dgm:t>
    </dgm:pt>
    <dgm:pt modelId="{048A8262-BC55-4B5D-ACFA-6FFE476B6532}">
      <dgm:prSet phldrT="[Text]" custT="1"/>
      <dgm:spPr/>
      <dgm:t>
        <a:bodyPr/>
        <a:lstStyle/>
        <a:p>
          <a:r>
            <a:rPr lang="en-IN" sz="1600" b="1" dirty="0">
              <a:latin typeface="Arial" panose="020B0604020202020204" pitchFamily="34" charset="0"/>
              <a:cs typeface="Arial" panose="020B0604020202020204" pitchFamily="34" charset="0"/>
            </a:rPr>
            <a:t>Data Cleaning </a:t>
          </a:r>
        </a:p>
      </dgm:t>
    </dgm:pt>
    <dgm:pt modelId="{C3B88F9C-1049-47EC-B947-136A67C53EAA}" type="parTrans" cxnId="{1AD85042-B973-4331-85B2-3953698CD4C9}">
      <dgm:prSet/>
      <dgm:spPr/>
      <dgm:t>
        <a:bodyPr/>
        <a:lstStyle/>
        <a:p>
          <a:endParaRPr lang="en-IN" sz="1600" b="1"/>
        </a:p>
      </dgm:t>
    </dgm:pt>
    <dgm:pt modelId="{9CB37C20-1856-4C29-864D-35ACF63FF2DE}" type="sibTrans" cxnId="{1AD85042-B973-4331-85B2-3953698CD4C9}">
      <dgm:prSet/>
      <dgm:spPr/>
      <dgm:t>
        <a:bodyPr/>
        <a:lstStyle/>
        <a:p>
          <a:endParaRPr lang="en-IN" sz="1600" b="1"/>
        </a:p>
      </dgm:t>
    </dgm:pt>
    <dgm:pt modelId="{FA311CB7-0945-4B97-A362-A75721D0ED40}">
      <dgm:prSet phldrT="[Text]" custT="1"/>
      <dgm:spPr/>
      <dgm:t>
        <a:bodyPr/>
        <a:lstStyle/>
        <a:p>
          <a:r>
            <a:rPr lang="en-IN" sz="1600" b="1" dirty="0">
              <a:latin typeface="Arial" panose="020B0604020202020204" pitchFamily="34" charset="0"/>
              <a:cs typeface="Arial" panose="020B0604020202020204" pitchFamily="34" charset="0"/>
            </a:rPr>
            <a:t>Exploratory Data Analysis (EDA)</a:t>
          </a:r>
        </a:p>
      </dgm:t>
    </dgm:pt>
    <dgm:pt modelId="{8CC935F4-C6E8-4778-8BE5-0574E68CA59D}" type="parTrans" cxnId="{E028D961-92D1-413F-A8D1-DA0453EB4C1F}">
      <dgm:prSet/>
      <dgm:spPr/>
      <dgm:t>
        <a:bodyPr/>
        <a:lstStyle/>
        <a:p>
          <a:endParaRPr lang="en-IN" sz="1600" b="1"/>
        </a:p>
      </dgm:t>
    </dgm:pt>
    <dgm:pt modelId="{2332FE18-35EF-4B3B-B494-2DAC21178AA4}" type="sibTrans" cxnId="{E028D961-92D1-413F-A8D1-DA0453EB4C1F}">
      <dgm:prSet/>
      <dgm:spPr/>
      <dgm:t>
        <a:bodyPr/>
        <a:lstStyle/>
        <a:p>
          <a:endParaRPr lang="en-IN" sz="1600" b="1"/>
        </a:p>
      </dgm:t>
    </dgm:pt>
    <dgm:pt modelId="{A8655A3B-87C3-441F-AC3E-2F4D22DE7473}">
      <dgm:prSet phldrT="[Text]" custT="1"/>
      <dgm:spPr/>
      <dgm:t>
        <a:bodyPr/>
        <a:lstStyle/>
        <a:p>
          <a:r>
            <a:rPr lang="en-IN" sz="1600" b="1" dirty="0">
              <a:latin typeface="Arial" panose="020B0604020202020204" pitchFamily="34" charset="0"/>
              <a:cs typeface="Arial" panose="020B0604020202020204" pitchFamily="34" charset="0"/>
            </a:rPr>
            <a:t>Modelling</a:t>
          </a:r>
        </a:p>
      </dgm:t>
    </dgm:pt>
    <dgm:pt modelId="{FF8FA33A-AE43-421E-9B88-5F18742466D4}" type="parTrans" cxnId="{90F3A269-4DE6-4E82-91B1-A0D72ECE0DDC}">
      <dgm:prSet/>
      <dgm:spPr/>
      <dgm:t>
        <a:bodyPr/>
        <a:lstStyle/>
        <a:p>
          <a:endParaRPr lang="en-IN" sz="1600" b="1"/>
        </a:p>
      </dgm:t>
    </dgm:pt>
    <dgm:pt modelId="{D49FBE2A-3F3B-41FB-9579-6C12B8D07028}" type="sibTrans" cxnId="{90F3A269-4DE6-4E82-91B1-A0D72ECE0DDC}">
      <dgm:prSet/>
      <dgm:spPr/>
      <dgm:t>
        <a:bodyPr/>
        <a:lstStyle/>
        <a:p>
          <a:endParaRPr lang="en-IN" sz="1600" b="1"/>
        </a:p>
      </dgm:t>
    </dgm:pt>
    <dgm:pt modelId="{07B01CE5-9CED-400D-9614-65C5DBB6F1BE}">
      <dgm:prSet phldrT="[Text]" custT="1"/>
      <dgm:spPr/>
      <dgm:t>
        <a:bodyPr/>
        <a:lstStyle/>
        <a:p>
          <a:r>
            <a:rPr lang="en-IN" sz="1600" b="1" dirty="0">
              <a:latin typeface="Arial" panose="020B0604020202020204" pitchFamily="34" charset="0"/>
              <a:cs typeface="Arial" panose="020B0604020202020204" pitchFamily="34" charset="0"/>
            </a:rPr>
            <a:t>Tableau Public Desktop</a:t>
          </a:r>
        </a:p>
      </dgm:t>
    </dgm:pt>
    <dgm:pt modelId="{48927F3D-F925-4211-BBD3-33DF61ADCC76}" type="parTrans" cxnId="{D355B696-29AE-46BA-8EE3-500875B4DC47}">
      <dgm:prSet/>
      <dgm:spPr/>
      <dgm:t>
        <a:bodyPr/>
        <a:lstStyle/>
        <a:p>
          <a:endParaRPr lang="en-IN" sz="1600" b="1"/>
        </a:p>
      </dgm:t>
    </dgm:pt>
    <dgm:pt modelId="{3510A08E-E0BB-46DB-AD19-A5DD0114F860}" type="sibTrans" cxnId="{D355B696-29AE-46BA-8EE3-500875B4DC47}">
      <dgm:prSet/>
      <dgm:spPr/>
      <dgm:t>
        <a:bodyPr/>
        <a:lstStyle/>
        <a:p>
          <a:endParaRPr lang="en-IN" sz="1600" b="1"/>
        </a:p>
      </dgm:t>
    </dgm:pt>
    <dgm:pt modelId="{B4A51112-D0AF-49DC-88B1-0370879381DF}">
      <dgm:prSet phldrT="[Text]" custT="1"/>
      <dgm:spPr/>
      <dgm:t>
        <a:bodyPr/>
        <a:lstStyle/>
        <a:p>
          <a:r>
            <a:rPr lang="en-IN" sz="1600" b="1" dirty="0">
              <a:latin typeface="Arial" panose="020B0604020202020204" pitchFamily="34" charset="0"/>
              <a:cs typeface="Arial" panose="020B0604020202020204" pitchFamily="34" charset="0"/>
            </a:rPr>
            <a:t>Insights</a:t>
          </a:r>
        </a:p>
      </dgm:t>
    </dgm:pt>
    <dgm:pt modelId="{22CAF97E-24F7-4C54-BFA0-FF94F63DA86E}" type="parTrans" cxnId="{17D9C573-FA08-4DCF-8F73-AE90AC2C92C5}">
      <dgm:prSet/>
      <dgm:spPr/>
      <dgm:t>
        <a:bodyPr/>
        <a:lstStyle/>
        <a:p>
          <a:endParaRPr lang="en-IN" sz="1600" b="1"/>
        </a:p>
      </dgm:t>
    </dgm:pt>
    <dgm:pt modelId="{77A5F4D3-643F-4565-B6D6-96D4A042EE5B}" type="sibTrans" cxnId="{17D9C573-FA08-4DCF-8F73-AE90AC2C92C5}">
      <dgm:prSet/>
      <dgm:spPr/>
      <dgm:t>
        <a:bodyPr/>
        <a:lstStyle/>
        <a:p>
          <a:endParaRPr lang="en-IN" sz="1600" b="1"/>
        </a:p>
      </dgm:t>
    </dgm:pt>
    <dgm:pt modelId="{FD45EB71-7CA5-4345-9778-FEAA6E5D2D38}">
      <dgm:prSet phldrT="[Text]" custT="1"/>
      <dgm:spPr/>
      <dgm:t>
        <a:bodyPr/>
        <a:lstStyle/>
        <a:p>
          <a:r>
            <a:rPr lang="en-IN" sz="1600" b="1" dirty="0">
              <a:latin typeface="Arial" panose="020B0604020202020204" pitchFamily="34" charset="0"/>
              <a:cs typeface="Arial" panose="020B0604020202020204" pitchFamily="34" charset="0"/>
            </a:rPr>
            <a:t>Reporting</a:t>
          </a:r>
        </a:p>
      </dgm:t>
    </dgm:pt>
    <dgm:pt modelId="{66AABBC4-377C-4416-98D7-5B9A1ECA001E}" type="parTrans" cxnId="{725CB6DF-25F3-4D42-BE21-A85259F4C7F8}">
      <dgm:prSet/>
      <dgm:spPr/>
      <dgm:t>
        <a:bodyPr/>
        <a:lstStyle/>
        <a:p>
          <a:endParaRPr lang="en-IN" sz="1600" b="1"/>
        </a:p>
      </dgm:t>
    </dgm:pt>
    <dgm:pt modelId="{112CECFE-B1B2-4069-81D8-3F594C23727A}" type="sibTrans" cxnId="{725CB6DF-25F3-4D42-BE21-A85259F4C7F8}">
      <dgm:prSet/>
      <dgm:spPr/>
      <dgm:t>
        <a:bodyPr/>
        <a:lstStyle/>
        <a:p>
          <a:endParaRPr lang="en-IN" sz="1600" b="1"/>
        </a:p>
      </dgm:t>
    </dgm:pt>
    <dgm:pt modelId="{5258BB00-5546-44ED-A435-E47D51270762}" type="pres">
      <dgm:prSet presAssocID="{97E6D7BD-F2AB-45AE-AC08-148FEBF11EB1}" presName="Name0" presStyleCnt="0">
        <dgm:presLayoutVars>
          <dgm:dir/>
          <dgm:resizeHandles/>
        </dgm:presLayoutVars>
      </dgm:prSet>
      <dgm:spPr/>
    </dgm:pt>
    <dgm:pt modelId="{A0F35073-9D08-4F00-BA10-937A4CE31F7B}" type="pres">
      <dgm:prSet presAssocID="{E3D76FBA-78D1-47E3-A335-41D9DA416A75}" presName="compNode" presStyleCnt="0"/>
      <dgm:spPr/>
    </dgm:pt>
    <dgm:pt modelId="{3A8BDD28-947A-475A-8E2B-913C21B05787}" type="pres">
      <dgm:prSet presAssocID="{E3D76FBA-78D1-47E3-A335-41D9DA416A75}" presName="dummyConnPt" presStyleCnt="0"/>
      <dgm:spPr/>
    </dgm:pt>
    <dgm:pt modelId="{10179059-515F-456E-B1E7-FBBC114F4834}" type="pres">
      <dgm:prSet presAssocID="{E3D76FBA-78D1-47E3-A335-41D9DA416A75}" presName="node" presStyleLbl="node1" presStyleIdx="0" presStyleCnt="11">
        <dgm:presLayoutVars>
          <dgm:bulletEnabled val="1"/>
        </dgm:presLayoutVars>
      </dgm:prSet>
      <dgm:spPr/>
    </dgm:pt>
    <dgm:pt modelId="{476E50EA-1A1F-4707-96D4-1BB83E7367D5}" type="pres">
      <dgm:prSet presAssocID="{53979F40-6D25-40CD-82FA-80D529A89B31}" presName="sibTrans" presStyleLbl="bgSibTrans2D1" presStyleIdx="0" presStyleCnt="10"/>
      <dgm:spPr/>
    </dgm:pt>
    <dgm:pt modelId="{90C417EA-C607-4AF6-AD1B-2EE11D1ADC94}" type="pres">
      <dgm:prSet presAssocID="{AEFD8DD7-37DB-45D2-98DF-1198B2A7EE4F}" presName="compNode" presStyleCnt="0"/>
      <dgm:spPr/>
    </dgm:pt>
    <dgm:pt modelId="{F9733777-0E15-4694-A7B4-80752DEEEA65}" type="pres">
      <dgm:prSet presAssocID="{AEFD8DD7-37DB-45D2-98DF-1198B2A7EE4F}" presName="dummyConnPt" presStyleCnt="0"/>
      <dgm:spPr/>
    </dgm:pt>
    <dgm:pt modelId="{7E1DBE28-597C-4868-9988-36249BBEEF04}" type="pres">
      <dgm:prSet presAssocID="{AEFD8DD7-37DB-45D2-98DF-1198B2A7EE4F}" presName="node" presStyleLbl="node1" presStyleIdx="1" presStyleCnt="11">
        <dgm:presLayoutVars>
          <dgm:bulletEnabled val="1"/>
        </dgm:presLayoutVars>
      </dgm:prSet>
      <dgm:spPr/>
    </dgm:pt>
    <dgm:pt modelId="{B89E38DD-B8D6-464F-80B8-6DB21FB8DF07}" type="pres">
      <dgm:prSet presAssocID="{B7049D23-E663-46E1-AF39-D42FE7990848}" presName="sibTrans" presStyleLbl="bgSibTrans2D1" presStyleIdx="1" presStyleCnt="10"/>
      <dgm:spPr/>
    </dgm:pt>
    <dgm:pt modelId="{EDA7EACB-FFD2-4E72-950F-5D05A3E034DD}" type="pres">
      <dgm:prSet presAssocID="{F9444427-81B7-4A8A-B5AB-268710911139}" presName="compNode" presStyleCnt="0"/>
      <dgm:spPr/>
    </dgm:pt>
    <dgm:pt modelId="{67605911-9991-4B23-8F60-5CCB6FCB4E6D}" type="pres">
      <dgm:prSet presAssocID="{F9444427-81B7-4A8A-B5AB-268710911139}" presName="dummyConnPt" presStyleCnt="0"/>
      <dgm:spPr/>
    </dgm:pt>
    <dgm:pt modelId="{4913A4FA-8BA2-48BD-A9E1-AAC8ED7E1CAE}" type="pres">
      <dgm:prSet presAssocID="{F9444427-81B7-4A8A-B5AB-268710911139}" presName="node" presStyleLbl="node1" presStyleIdx="2" presStyleCnt="11">
        <dgm:presLayoutVars>
          <dgm:bulletEnabled val="1"/>
        </dgm:presLayoutVars>
      </dgm:prSet>
      <dgm:spPr/>
    </dgm:pt>
    <dgm:pt modelId="{7F9C1F0C-B3AA-478C-BD9D-F40E1DC6543F}" type="pres">
      <dgm:prSet presAssocID="{13D031C1-207B-4B2E-B14A-52C381585727}" presName="sibTrans" presStyleLbl="bgSibTrans2D1" presStyleIdx="2" presStyleCnt="10"/>
      <dgm:spPr/>
    </dgm:pt>
    <dgm:pt modelId="{A516CEAF-0C59-4263-B4B4-0E8551722527}" type="pres">
      <dgm:prSet presAssocID="{E06647CB-5D84-49A4-98EB-B426289EBDC5}" presName="compNode" presStyleCnt="0"/>
      <dgm:spPr/>
    </dgm:pt>
    <dgm:pt modelId="{D2FD53AD-704B-4AB8-B0E4-62F84EFB7F79}" type="pres">
      <dgm:prSet presAssocID="{E06647CB-5D84-49A4-98EB-B426289EBDC5}" presName="dummyConnPt" presStyleCnt="0"/>
      <dgm:spPr/>
    </dgm:pt>
    <dgm:pt modelId="{13255137-034D-479F-8FA1-C95DA3022CAF}" type="pres">
      <dgm:prSet presAssocID="{E06647CB-5D84-49A4-98EB-B426289EBDC5}" presName="node" presStyleLbl="node1" presStyleIdx="3" presStyleCnt="11">
        <dgm:presLayoutVars>
          <dgm:bulletEnabled val="1"/>
        </dgm:presLayoutVars>
      </dgm:prSet>
      <dgm:spPr/>
    </dgm:pt>
    <dgm:pt modelId="{7EA68EDC-18CE-42D0-A587-96E741BD2E47}" type="pres">
      <dgm:prSet presAssocID="{7893E173-8D62-49E6-A271-9C8C096197C3}" presName="sibTrans" presStyleLbl="bgSibTrans2D1" presStyleIdx="3" presStyleCnt="10"/>
      <dgm:spPr/>
    </dgm:pt>
    <dgm:pt modelId="{06DD754B-02C6-4A5C-A58D-74E17113DED1}" type="pres">
      <dgm:prSet presAssocID="{4BB7266D-4214-45B2-BCB2-A652F1D8FEC3}" presName="compNode" presStyleCnt="0"/>
      <dgm:spPr/>
    </dgm:pt>
    <dgm:pt modelId="{F035485F-B5A3-4DF2-914C-54FCD11F8145}" type="pres">
      <dgm:prSet presAssocID="{4BB7266D-4214-45B2-BCB2-A652F1D8FEC3}" presName="dummyConnPt" presStyleCnt="0"/>
      <dgm:spPr/>
    </dgm:pt>
    <dgm:pt modelId="{C7758C8E-4B4B-49BB-9904-E756C3EF96F9}" type="pres">
      <dgm:prSet presAssocID="{4BB7266D-4214-45B2-BCB2-A652F1D8FEC3}" presName="node" presStyleLbl="node1" presStyleIdx="4" presStyleCnt="11">
        <dgm:presLayoutVars>
          <dgm:bulletEnabled val="1"/>
        </dgm:presLayoutVars>
      </dgm:prSet>
      <dgm:spPr/>
    </dgm:pt>
    <dgm:pt modelId="{A961D2F5-B8FF-4A03-82F3-031B6D6D1A01}" type="pres">
      <dgm:prSet presAssocID="{F87D5205-FD3C-4B86-A9AC-C8242A4DD8EB}" presName="sibTrans" presStyleLbl="bgSibTrans2D1" presStyleIdx="4" presStyleCnt="10"/>
      <dgm:spPr/>
    </dgm:pt>
    <dgm:pt modelId="{9B06C8FD-4104-45B6-AFAF-01B43815264B}" type="pres">
      <dgm:prSet presAssocID="{048A8262-BC55-4B5D-ACFA-6FFE476B6532}" presName="compNode" presStyleCnt="0"/>
      <dgm:spPr/>
    </dgm:pt>
    <dgm:pt modelId="{7828FB13-C041-40F8-9C77-3E54A657D577}" type="pres">
      <dgm:prSet presAssocID="{048A8262-BC55-4B5D-ACFA-6FFE476B6532}" presName="dummyConnPt" presStyleCnt="0"/>
      <dgm:spPr/>
    </dgm:pt>
    <dgm:pt modelId="{1ADF6B30-BBFC-47A7-9014-2756FA0E9B80}" type="pres">
      <dgm:prSet presAssocID="{048A8262-BC55-4B5D-ACFA-6FFE476B6532}" presName="node" presStyleLbl="node1" presStyleIdx="5" presStyleCnt="11">
        <dgm:presLayoutVars>
          <dgm:bulletEnabled val="1"/>
        </dgm:presLayoutVars>
      </dgm:prSet>
      <dgm:spPr/>
    </dgm:pt>
    <dgm:pt modelId="{0BD939E4-082A-4C1A-A1A2-0AC9D874D2CD}" type="pres">
      <dgm:prSet presAssocID="{9CB37C20-1856-4C29-864D-35ACF63FF2DE}" presName="sibTrans" presStyleLbl="bgSibTrans2D1" presStyleIdx="5" presStyleCnt="10"/>
      <dgm:spPr/>
    </dgm:pt>
    <dgm:pt modelId="{C2268C67-5EB4-4AF6-B811-0D3AF4BFD9BE}" type="pres">
      <dgm:prSet presAssocID="{FA311CB7-0945-4B97-A362-A75721D0ED40}" presName="compNode" presStyleCnt="0"/>
      <dgm:spPr/>
    </dgm:pt>
    <dgm:pt modelId="{8D63D7AE-45DA-4CD2-BFFF-7664CD6AC37B}" type="pres">
      <dgm:prSet presAssocID="{FA311CB7-0945-4B97-A362-A75721D0ED40}" presName="dummyConnPt" presStyleCnt="0"/>
      <dgm:spPr/>
    </dgm:pt>
    <dgm:pt modelId="{6E903702-A78F-4D99-81A4-E1AF35371A41}" type="pres">
      <dgm:prSet presAssocID="{FA311CB7-0945-4B97-A362-A75721D0ED40}" presName="node" presStyleLbl="node1" presStyleIdx="6" presStyleCnt="11">
        <dgm:presLayoutVars>
          <dgm:bulletEnabled val="1"/>
        </dgm:presLayoutVars>
      </dgm:prSet>
      <dgm:spPr/>
    </dgm:pt>
    <dgm:pt modelId="{07E717AE-A4A7-48C3-AEED-3A5DB7A4C8B3}" type="pres">
      <dgm:prSet presAssocID="{2332FE18-35EF-4B3B-B494-2DAC21178AA4}" presName="sibTrans" presStyleLbl="bgSibTrans2D1" presStyleIdx="6" presStyleCnt="10"/>
      <dgm:spPr/>
    </dgm:pt>
    <dgm:pt modelId="{285C64A1-1DDD-4502-9EC3-6E2A0370A159}" type="pres">
      <dgm:prSet presAssocID="{A8655A3B-87C3-441F-AC3E-2F4D22DE7473}" presName="compNode" presStyleCnt="0"/>
      <dgm:spPr/>
    </dgm:pt>
    <dgm:pt modelId="{909D128D-6861-4176-82C3-0171177B4F32}" type="pres">
      <dgm:prSet presAssocID="{A8655A3B-87C3-441F-AC3E-2F4D22DE7473}" presName="dummyConnPt" presStyleCnt="0"/>
      <dgm:spPr/>
    </dgm:pt>
    <dgm:pt modelId="{5484D7E6-2DD1-4CA2-9550-37DBD940F2E8}" type="pres">
      <dgm:prSet presAssocID="{A8655A3B-87C3-441F-AC3E-2F4D22DE7473}" presName="node" presStyleLbl="node1" presStyleIdx="7" presStyleCnt="11">
        <dgm:presLayoutVars>
          <dgm:bulletEnabled val="1"/>
        </dgm:presLayoutVars>
      </dgm:prSet>
      <dgm:spPr/>
    </dgm:pt>
    <dgm:pt modelId="{2877ACDA-B6CA-49AF-95C1-446C40B95DE2}" type="pres">
      <dgm:prSet presAssocID="{D49FBE2A-3F3B-41FB-9579-6C12B8D07028}" presName="sibTrans" presStyleLbl="bgSibTrans2D1" presStyleIdx="7" presStyleCnt="10"/>
      <dgm:spPr/>
    </dgm:pt>
    <dgm:pt modelId="{EE57DFFE-F39D-40CE-8542-02798AAE279E}" type="pres">
      <dgm:prSet presAssocID="{07B01CE5-9CED-400D-9614-65C5DBB6F1BE}" presName="compNode" presStyleCnt="0"/>
      <dgm:spPr/>
    </dgm:pt>
    <dgm:pt modelId="{BED37FBF-B7E7-40EA-9820-F82452D1A18E}" type="pres">
      <dgm:prSet presAssocID="{07B01CE5-9CED-400D-9614-65C5DBB6F1BE}" presName="dummyConnPt" presStyleCnt="0"/>
      <dgm:spPr/>
    </dgm:pt>
    <dgm:pt modelId="{A6003D7E-B8A9-4E1A-B66B-E48BB027DB7B}" type="pres">
      <dgm:prSet presAssocID="{07B01CE5-9CED-400D-9614-65C5DBB6F1BE}" presName="node" presStyleLbl="node1" presStyleIdx="8" presStyleCnt="11">
        <dgm:presLayoutVars>
          <dgm:bulletEnabled val="1"/>
        </dgm:presLayoutVars>
      </dgm:prSet>
      <dgm:spPr/>
    </dgm:pt>
    <dgm:pt modelId="{58E3C568-3F2E-405A-B433-55B4A7FFA49A}" type="pres">
      <dgm:prSet presAssocID="{3510A08E-E0BB-46DB-AD19-A5DD0114F860}" presName="sibTrans" presStyleLbl="bgSibTrans2D1" presStyleIdx="8" presStyleCnt="10"/>
      <dgm:spPr/>
    </dgm:pt>
    <dgm:pt modelId="{F0AB1C7F-32CE-4506-9297-EF7B24F6052E}" type="pres">
      <dgm:prSet presAssocID="{B4A51112-D0AF-49DC-88B1-0370879381DF}" presName="compNode" presStyleCnt="0"/>
      <dgm:spPr/>
    </dgm:pt>
    <dgm:pt modelId="{D36A9F7D-6196-4E98-A7DB-7D46FE228F40}" type="pres">
      <dgm:prSet presAssocID="{B4A51112-D0AF-49DC-88B1-0370879381DF}" presName="dummyConnPt" presStyleCnt="0"/>
      <dgm:spPr/>
    </dgm:pt>
    <dgm:pt modelId="{0237BF43-23F5-454F-8F31-8A78A76DD137}" type="pres">
      <dgm:prSet presAssocID="{B4A51112-D0AF-49DC-88B1-0370879381DF}" presName="node" presStyleLbl="node1" presStyleIdx="9" presStyleCnt="11">
        <dgm:presLayoutVars>
          <dgm:bulletEnabled val="1"/>
        </dgm:presLayoutVars>
      </dgm:prSet>
      <dgm:spPr/>
    </dgm:pt>
    <dgm:pt modelId="{D48206E1-5BE6-4B3D-AFA8-EF3D7A25276E}" type="pres">
      <dgm:prSet presAssocID="{77A5F4D3-643F-4565-B6D6-96D4A042EE5B}" presName="sibTrans" presStyleLbl="bgSibTrans2D1" presStyleIdx="9" presStyleCnt="10"/>
      <dgm:spPr/>
    </dgm:pt>
    <dgm:pt modelId="{E9DEF3B2-3512-4C54-94FE-F9EC363C832D}" type="pres">
      <dgm:prSet presAssocID="{FD45EB71-7CA5-4345-9778-FEAA6E5D2D38}" presName="compNode" presStyleCnt="0"/>
      <dgm:spPr/>
    </dgm:pt>
    <dgm:pt modelId="{E27E535D-7093-47F6-8E67-0C33590EC646}" type="pres">
      <dgm:prSet presAssocID="{FD45EB71-7CA5-4345-9778-FEAA6E5D2D38}" presName="dummyConnPt" presStyleCnt="0"/>
      <dgm:spPr/>
    </dgm:pt>
    <dgm:pt modelId="{52021A84-3A09-4981-BF8B-2B41CB2AE6F4}" type="pres">
      <dgm:prSet presAssocID="{FD45EB71-7CA5-4345-9778-FEAA6E5D2D38}" presName="node" presStyleLbl="node1" presStyleIdx="10" presStyleCnt="11">
        <dgm:presLayoutVars>
          <dgm:bulletEnabled val="1"/>
        </dgm:presLayoutVars>
      </dgm:prSet>
      <dgm:spPr/>
    </dgm:pt>
  </dgm:ptLst>
  <dgm:cxnLst>
    <dgm:cxn modelId="{31C49105-3667-4095-8BA6-102855693601}" type="presOf" srcId="{A8655A3B-87C3-441F-AC3E-2F4D22DE7473}" destId="{5484D7E6-2DD1-4CA2-9550-37DBD940F2E8}" srcOrd="0" destOrd="0" presId="urn:microsoft.com/office/officeart/2005/8/layout/bProcess4"/>
    <dgm:cxn modelId="{8933C616-3782-4A7E-B4F1-99F31D4CDC14}" type="presOf" srcId="{53979F40-6D25-40CD-82FA-80D529A89B31}" destId="{476E50EA-1A1F-4707-96D4-1BB83E7367D5}" srcOrd="0" destOrd="0" presId="urn:microsoft.com/office/officeart/2005/8/layout/bProcess4"/>
    <dgm:cxn modelId="{B3CCA01A-04F0-4225-B9DF-B22403AFF1A6}" type="presOf" srcId="{E06647CB-5D84-49A4-98EB-B426289EBDC5}" destId="{13255137-034D-479F-8FA1-C95DA3022CAF}" srcOrd="0" destOrd="0" presId="urn:microsoft.com/office/officeart/2005/8/layout/bProcess4"/>
    <dgm:cxn modelId="{4975A01B-91CD-41AA-854D-DBD2400D5747}" srcId="{97E6D7BD-F2AB-45AE-AC08-148FEBF11EB1}" destId="{4BB7266D-4214-45B2-BCB2-A652F1D8FEC3}" srcOrd="4" destOrd="0" parTransId="{6089AFB1-8DA2-41E6-ACBB-99A176D0C4EF}" sibTransId="{F87D5205-FD3C-4B86-A9AC-C8242A4DD8EB}"/>
    <dgm:cxn modelId="{21B54D21-EC91-4F79-B45C-8946087807B0}" srcId="{97E6D7BD-F2AB-45AE-AC08-148FEBF11EB1}" destId="{E06647CB-5D84-49A4-98EB-B426289EBDC5}" srcOrd="3" destOrd="0" parTransId="{BD2531BA-E9BF-41A9-8827-0817A3E1E8A1}" sibTransId="{7893E173-8D62-49E6-A271-9C8C096197C3}"/>
    <dgm:cxn modelId="{3445EB23-9A70-4A7B-AD67-A9166F8DFD66}" type="presOf" srcId="{7893E173-8D62-49E6-A271-9C8C096197C3}" destId="{7EA68EDC-18CE-42D0-A587-96E741BD2E47}" srcOrd="0" destOrd="0" presId="urn:microsoft.com/office/officeart/2005/8/layout/bProcess4"/>
    <dgm:cxn modelId="{E457E52A-3838-46CB-86BC-640B39642F8A}" srcId="{97E6D7BD-F2AB-45AE-AC08-148FEBF11EB1}" destId="{E3D76FBA-78D1-47E3-A335-41D9DA416A75}" srcOrd="0" destOrd="0" parTransId="{37DEDAA7-446B-4DE8-BF30-64BB11E4A093}" sibTransId="{53979F40-6D25-40CD-82FA-80D529A89B31}"/>
    <dgm:cxn modelId="{EC0B442C-645F-4972-A34B-76F0F57C2217}" type="presOf" srcId="{F9444427-81B7-4A8A-B5AB-268710911139}" destId="{4913A4FA-8BA2-48BD-A9E1-AAC8ED7E1CAE}" srcOrd="0" destOrd="0" presId="urn:microsoft.com/office/officeart/2005/8/layout/bProcess4"/>
    <dgm:cxn modelId="{24D38832-981F-4E2D-920A-27571C40C9FA}" type="presOf" srcId="{77A5F4D3-643F-4565-B6D6-96D4A042EE5B}" destId="{D48206E1-5BE6-4B3D-AFA8-EF3D7A25276E}" srcOrd="0" destOrd="0" presId="urn:microsoft.com/office/officeart/2005/8/layout/bProcess4"/>
    <dgm:cxn modelId="{B5F88537-C4CC-4E8D-950D-DF685D685788}" type="presOf" srcId="{F87D5205-FD3C-4B86-A9AC-C8242A4DD8EB}" destId="{A961D2F5-B8FF-4A03-82F3-031B6D6D1A01}" srcOrd="0" destOrd="0" presId="urn:microsoft.com/office/officeart/2005/8/layout/bProcess4"/>
    <dgm:cxn modelId="{426FDF3B-D75C-4197-B7B4-9934833558B8}" type="presOf" srcId="{9CB37C20-1856-4C29-864D-35ACF63FF2DE}" destId="{0BD939E4-082A-4C1A-A1A2-0AC9D874D2CD}" srcOrd="0" destOrd="0" presId="urn:microsoft.com/office/officeart/2005/8/layout/bProcess4"/>
    <dgm:cxn modelId="{E028D961-92D1-413F-A8D1-DA0453EB4C1F}" srcId="{97E6D7BD-F2AB-45AE-AC08-148FEBF11EB1}" destId="{FA311CB7-0945-4B97-A362-A75721D0ED40}" srcOrd="6" destOrd="0" parTransId="{8CC935F4-C6E8-4778-8BE5-0574E68CA59D}" sibTransId="{2332FE18-35EF-4B3B-B494-2DAC21178AA4}"/>
    <dgm:cxn modelId="{1AD85042-B973-4331-85B2-3953698CD4C9}" srcId="{97E6D7BD-F2AB-45AE-AC08-148FEBF11EB1}" destId="{048A8262-BC55-4B5D-ACFA-6FFE476B6532}" srcOrd="5" destOrd="0" parTransId="{C3B88F9C-1049-47EC-B947-136A67C53EAA}" sibTransId="{9CB37C20-1856-4C29-864D-35ACF63FF2DE}"/>
    <dgm:cxn modelId="{12957468-D7D6-40DD-A4E6-CAA40BD454EF}" type="presOf" srcId="{B7049D23-E663-46E1-AF39-D42FE7990848}" destId="{B89E38DD-B8D6-464F-80B8-6DB21FB8DF07}" srcOrd="0" destOrd="0" presId="urn:microsoft.com/office/officeart/2005/8/layout/bProcess4"/>
    <dgm:cxn modelId="{90F3A269-4DE6-4E82-91B1-A0D72ECE0DDC}" srcId="{97E6D7BD-F2AB-45AE-AC08-148FEBF11EB1}" destId="{A8655A3B-87C3-441F-AC3E-2F4D22DE7473}" srcOrd="7" destOrd="0" parTransId="{FF8FA33A-AE43-421E-9B88-5F18742466D4}" sibTransId="{D49FBE2A-3F3B-41FB-9579-6C12B8D07028}"/>
    <dgm:cxn modelId="{D1BF234A-AC65-4206-809A-D8C6878F3922}" type="presOf" srcId="{D49FBE2A-3F3B-41FB-9579-6C12B8D07028}" destId="{2877ACDA-B6CA-49AF-95C1-446C40B95DE2}" srcOrd="0" destOrd="0" presId="urn:microsoft.com/office/officeart/2005/8/layout/bProcess4"/>
    <dgm:cxn modelId="{75BF8E4C-11BF-477E-A055-4B57DD577D65}" type="presOf" srcId="{2332FE18-35EF-4B3B-B494-2DAC21178AA4}" destId="{07E717AE-A4A7-48C3-AEED-3A5DB7A4C8B3}" srcOrd="0" destOrd="0" presId="urn:microsoft.com/office/officeart/2005/8/layout/bProcess4"/>
    <dgm:cxn modelId="{0A96276D-401D-4705-A7F3-2390B25A36ED}" type="presOf" srcId="{07B01CE5-9CED-400D-9614-65C5DBB6F1BE}" destId="{A6003D7E-B8A9-4E1A-B66B-E48BB027DB7B}" srcOrd="0" destOrd="0" presId="urn:microsoft.com/office/officeart/2005/8/layout/bProcess4"/>
    <dgm:cxn modelId="{17D9C573-FA08-4DCF-8F73-AE90AC2C92C5}" srcId="{97E6D7BD-F2AB-45AE-AC08-148FEBF11EB1}" destId="{B4A51112-D0AF-49DC-88B1-0370879381DF}" srcOrd="9" destOrd="0" parTransId="{22CAF97E-24F7-4C54-BFA0-FF94F63DA86E}" sibTransId="{77A5F4D3-643F-4565-B6D6-96D4A042EE5B}"/>
    <dgm:cxn modelId="{302E8C74-3177-461B-9044-8E3E29859708}" type="presOf" srcId="{E3D76FBA-78D1-47E3-A335-41D9DA416A75}" destId="{10179059-515F-456E-B1E7-FBBC114F4834}" srcOrd="0" destOrd="0" presId="urn:microsoft.com/office/officeart/2005/8/layout/bProcess4"/>
    <dgm:cxn modelId="{65366979-468A-4DBD-A75E-FFBD21E34955}" type="presOf" srcId="{B4A51112-D0AF-49DC-88B1-0370879381DF}" destId="{0237BF43-23F5-454F-8F31-8A78A76DD137}" srcOrd="0" destOrd="0" presId="urn:microsoft.com/office/officeart/2005/8/layout/bProcess4"/>
    <dgm:cxn modelId="{AEFB367D-CD13-4EE2-B13B-F913BD033A06}" type="presOf" srcId="{FD45EB71-7CA5-4345-9778-FEAA6E5D2D38}" destId="{52021A84-3A09-4981-BF8B-2B41CB2AE6F4}" srcOrd="0" destOrd="0" presId="urn:microsoft.com/office/officeart/2005/8/layout/bProcess4"/>
    <dgm:cxn modelId="{F257567D-3F82-4358-9E44-EB68D282F088}" type="presOf" srcId="{13D031C1-207B-4B2E-B14A-52C381585727}" destId="{7F9C1F0C-B3AA-478C-BD9D-F40E1DC6543F}" srcOrd="0" destOrd="0" presId="urn:microsoft.com/office/officeart/2005/8/layout/bProcess4"/>
    <dgm:cxn modelId="{06F14D8B-8ECB-4317-BFE0-6BDC9D4EBD41}" srcId="{97E6D7BD-F2AB-45AE-AC08-148FEBF11EB1}" destId="{AEFD8DD7-37DB-45D2-98DF-1198B2A7EE4F}" srcOrd="1" destOrd="0" parTransId="{7159AE7E-A6E2-4D63-B1BA-4FD921C4CB7C}" sibTransId="{B7049D23-E663-46E1-AF39-D42FE7990848}"/>
    <dgm:cxn modelId="{D355B696-29AE-46BA-8EE3-500875B4DC47}" srcId="{97E6D7BD-F2AB-45AE-AC08-148FEBF11EB1}" destId="{07B01CE5-9CED-400D-9614-65C5DBB6F1BE}" srcOrd="8" destOrd="0" parTransId="{48927F3D-F925-4211-BBD3-33DF61ADCC76}" sibTransId="{3510A08E-E0BB-46DB-AD19-A5DD0114F860}"/>
    <dgm:cxn modelId="{15B0279F-3FE7-4B1A-8863-5E58C2611D2A}" type="presOf" srcId="{AEFD8DD7-37DB-45D2-98DF-1198B2A7EE4F}" destId="{7E1DBE28-597C-4868-9988-36249BBEEF04}" srcOrd="0" destOrd="0" presId="urn:microsoft.com/office/officeart/2005/8/layout/bProcess4"/>
    <dgm:cxn modelId="{504E53AD-8ABC-401D-9087-C84B9A2E344F}" type="presOf" srcId="{3510A08E-E0BB-46DB-AD19-A5DD0114F860}" destId="{58E3C568-3F2E-405A-B433-55B4A7FFA49A}" srcOrd="0" destOrd="0" presId="urn:microsoft.com/office/officeart/2005/8/layout/bProcess4"/>
    <dgm:cxn modelId="{42A1D9C3-F2B2-4F62-B904-C38B09832FB1}" srcId="{97E6D7BD-F2AB-45AE-AC08-148FEBF11EB1}" destId="{F9444427-81B7-4A8A-B5AB-268710911139}" srcOrd="2" destOrd="0" parTransId="{FE5891FB-5828-460F-97B8-DD42F756D612}" sibTransId="{13D031C1-207B-4B2E-B14A-52C381585727}"/>
    <dgm:cxn modelId="{039FF8CF-F5A6-486A-9DF5-02D588516607}" type="presOf" srcId="{97E6D7BD-F2AB-45AE-AC08-148FEBF11EB1}" destId="{5258BB00-5546-44ED-A435-E47D51270762}" srcOrd="0" destOrd="0" presId="urn:microsoft.com/office/officeart/2005/8/layout/bProcess4"/>
    <dgm:cxn modelId="{30BD3DD7-9CC1-4E37-82A2-382D9D9C847A}" type="presOf" srcId="{048A8262-BC55-4B5D-ACFA-6FFE476B6532}" destId="{1ADF6B30-BBFC-47A7-9014-2756FA0E9B80}" srcOrd="0" destOrd="0" presId="urn:microsoft.com/office/officeart/2005/8/layout/bProcess4"/>
    <dgm:cxn modelId="{7EFB4EDF-4EAE-44CA-AA61-843FA0B01129}" type="presOf" srcId="{4BB7266D-4214-45B2-BCB2-A652F1D8FEC3}" destId="{C7758C8E-4B4B-49BB-9904-E756C3EF96F9}" srcOrd="0" destOrd="0" presId="urn:microsoft.com/office/officeart/2005/8/layout/bProcess4"/>
    <dgm:cxn modelId="{725CB6DF-25F3-4D42-BE21-A85259F4C7F8}" srcId="{97E6D7BD-F2AB-45AE-AC08-148FEBF11EB1}" destId="{FD45EB71-7CA5-4345-9778-FEAA6E5D2D38}" srcOrd="10" destOrd="0" parTransId="{66AABBC4-377C-4416-98D7-5B9A1ECA001E}" sibTransId="{112CECFE-B1B2-4069-81D8-3F594C23727A}"/>
    <dgm:cxn modelId="{854574EA-3DBA-4F08-B6BB-3AD7971760E0}" type="presOf" srcId="{FA311CB7-0945-4B97-A362-A75721D0ED40}" destId="{6E903702-A78F-4D99-81A4-E1AF35371A41}" srcOrd="0" destOrd="0" presId="urn:microsoft.com/office/officeart/2005/8/layout/bProcess4"/>
    <dgm:cxn modelId="{DE56B79A-D42F-4FD9-89E3-DD283CABF235}" type="presParOf" srcId="{5258BB00-5546-44ED-A435-E47D51270762}" destId="{A0F35073-9D08-4F00-BA10-937A4CE31F7B}" srcOrd="0" destOrd="0" presId="urn:microsoft.com/office/officeart/2005/8/layout/bProcess4"/>
    <dgm:cxn modelId="{CD59CDF4-1998-4B0B-A1C8-EDA58A9660C1}" type="presParOf" srcId="{A0F35073-9D08-4F00-BA10-937A4CE31F7B}" destId="{3A8BDD28-947A-475A-8E2B-913C21B05787}" srcOrd="0" destOrd="0" presId="urn:microsoft.com/office/officeart/2005/8/layout/bProcess4"/>
    <dgm:cxn modelId="{0E29D912-5366-4AFE-9E3B-E5C3AE18FE70}" type="presParOf" srcId="{A0F35073-9D08-4F00-BA10-937A4CE31F7B}" destId="{10179059-515F-456E-B1E7-FBBC114F4834}" srcOrd="1" destOrd="0" presId="urn:microsoft.com/office/officeart/2005/8/layout/bProcess4"/>
    <dgm:cxn modelId="{18ABEBE9-9C7B-4EA9-8AD4-406D4EA86ECB}" type="presParOf" srcId="{5258BB00-5546-44ED-A435-E47D51270762}" destId="{476E50EA-1A1F-4707-96D4-1BB83E7367D5}" srcOrd="1" destOrd="0" presId="urn:microsoft.com/office/officeart/2005/8/layout/bProcess4"/>
    <dgm:cxn modelId="{E67B59C3-E51A-4783-B840-0DB50639F51D}" type="presParOf" srcId="{5258BB00-5546-44ED-A435-E47D51270762}" destId="{90C417EA-C607-4AF6-AD1B-2EE11D1ADC94}" srcOrd="2" destOrd="0" presId="urn:microsoft.com/office/officeart/2005/8/layout/bProcess4"/>
    <dgm:cxn modelId="{5FF909E8-7D23-4006-8583-07FB3D08EFF6}" type="presParOf" srcId="{90C417EA-C607-4AF6-AD1B-2EE11D1ADC94}" destId="{F9733777-0E15-4694-A7B4-80752DEEEA65}" srcOrd="0" destOrd="0" presId="urn:microsoft.com/office/officeart/2005/8/layout/bProcess4"/>
    <dgm:cxn modelId="{79D7F19F-E7C0-4A2F-8834-4ADAD5B632DC}" type="presParOf" srcId="{90C417EA-C607-4AF6-AD1B-2EE11D1ADC94}" destId="{7E1DBE28-597C-4868-9988-36249BBEEF04}" srcOrd="1" destOrd="0" presId="urn:microsoft.com/office/officeart/2005/8/layout/bProcess4"/>
    <dgm:cxn modelId="{07F63C1C-6E8E-432F-A238-B0F379B4011E}" type="presParOf" srcId="{5258BB00-5546-44ED-A435-E47D51270762}" destId="{B89E38DD-B8D6-464F-80B8-6DB21FB8DF07}" srcOrd="3" destOrd="0" presId="urn:microsoft.com/office/officeart/2005/8/layout/bProcess4"/>
    <dgm:cxn modelId="{17122BBF-35D2-4F2E-B934-40FCF73C0123}" type="presParOf" srcId="{5258BB00-5546-44ED-A435-E47D51270762}" destId="{EDA7EACB-FFD2-4E72-950F-5D05A3E034DD}" srcOrd="4" destOrd="0" presId="urn:microsoft.com/office/officeart/2005/8/layout/bProcess4"/>
    <dgm:cxn modelId="{F7E5AB1A-4626-483A-B13E-38DEBA08BAA6}" type="presParOf" srcId="{EDA7EACB-FFD2-4E72-950F-5D05A3E034DD}" destId="{67605911-9991-4B23-8F60-5CCB6FCB4E6D}" srcOrd="0" destOrd="0" presId="urn:microsoft.com/office/officeart/2005/8/layout/bProcess4"/>
    <dgm:cxn modelId="{B7277637-28D4-469E-BEC8-817F9CFF934D}" type="presParOf" srcId="{EDA7EACB-FFD2-4E72-950F-5D05A3E034DD}" destId="{4913A4FA-8BA2-48BD-A9E1-AAC8ED7E1CAE}" srcOrd="1" destOrd="0" presId="urn:microsoft.com/office/officeart/2005/8/layout/bProcess4"/>
    <dgm:cxn modelId="{D8606BD0-6359-4C67-B2A8-14C4EB94C88C}" type="presParOf" srcId="{5258BB00-5546-44ED-A435-E47D51270762}" destId="{7F9C1F0C-B3AA-478C-BD9D-F40E1DC6543F}" srcOrd="5" destOrd="0" presId="urn:microsoft.com/office/officeart/2005/8/layout/bProcess4"/>
    <dgm:cxn modelId="{46168039-E87F-4B9A-9964-807038610F29}" type="presParOf" srcId="{5258BB00-5546-44ED-A435-E47D51270762}" destId="{A516CEAF-0C59-4263-B4B4-0E8551722527}" srcOrd="6" destOrd="0" presId="urn:microsoft.com/office/officeart/2005/8/layout/bProcess4"/>
    <dgm:cxn modelId="{165D4806-A359-49F4-9ECD-359BAE85D231}" type="presParOf" srcId="{A516CEAF-0C59-4263-B4B4-0E8551722527}" destId="{D2FD53AD-704B-4AB8-B0E4-62F84EFB7F79}" srcOrd="0" destOrd="0" presId="urn:microsoft.com/office/officeart/2005/8/layout/bProcess4"/>
    <dgm:cxn modelId="{6A5CC1DE-9A1C-47CD-BAFE-454481C48465}" type="presParOf" srcId="{A516CEAF-0C59-4263-B4B4-0E8551722527}" destId="{13255137-034D-479F-8FA1-C95DA3022CAF}" srcOrd="1" destOrd="0" presId="urn:microsoft.com/office/officeart/2005/8/layout/bProcess4"/>
    <dgm:cxn modelId="{23B920FB-3CD4-4AC5-BAF6-F2CF0B6EFEF2}" type="presParOf" srcId="{5258BB00-5546-44ED-A435-E47D51270762}" destId="{7EA68EDC-18CE-42D0-A587-96E741BD2E47}" srcOrd="7" destOrd="0" presId="urn:microsoft.com/office/officeart/2005/8/layout/bProcess4"/>
    <dgm:cxn modelId="{E44D031D-8679-425F-B066-E7F46739175E}" type="presParOf" srcId="{5258BB00-5546-44ED-A435-E47D51270762}" destId="{06DD754B-02C6-4A5C-A58D-74E17113DED1}" srcOrd="8" destOrd="0" presId="urn:microsoft.com/office/officeart/2005/8/layout/bProcess4"/>
    <dgm:cxn modelId="{72F0A898-5877-4E7D-A38D-3D29D3C8A772}" type="presParOf" srcId="{06DD754B-02C6-4A5C-A58D-74E17113DED1}" destId="{F035485F-B5A3-4DF2-914C-54FCD11F8145}" srcOrd="0" destOrd="0" presId="urn:microsoft.com/office/officeart/2005/8/layout/bProcess4"/>
    <dgm:cxn modelId="{9EA1648F-CF05-4E0A-9363-3DD0D3C2F544}" type="presParOf" srcId="{06DD754B-02C6-4A5C-A58D-74E17113DED1}" destId="{C7758C8E-4B4B-49BB-9904-E756C3EF96F9}" srcOrd="1" destOrd="0" presId="urn:microsoft.com/office/officeart/2005/8/layout/bProcess4"/>
    <dgm:cxn modelId="{3D4A47D1-B81E-4ADF-AB8E-B8FA5257D3F0}" type="presParOf" srcId="{5258BB00-5546-44ED-A435-E47D51270762}" destId="{A961D2F5-B8FF-4A03-82F3-031B6D6D1A01}" srcOrd="9" destOrd="0" presId="urn:microsoft.com/office/officeart/2005/8/layout/bProcess4"/>
    <dgm:cxn modelId="{FF127573-49ED-46C2-A058-067C68A25296}" type="presParOf" srcId="{5258BB00-5546-44ED-A435-E47D51270762}" destId="{9B06C8FD-4104-45B6-AFAF-01B43815264B}" srcOrd="10" destOrd="0" presId="urn:microsoft.com/office/officeart/2005/8/layout/bProcess4"/>
    <dgm:cxn modelId="{51519E7B-E78F-41B9-A447-D75A8B1FA889}" type="presParOf" srcId="{9B06C8FD-4104-45B6-AFAF-01B43815264B}" destId="{7828FB13-C041-40F8-9C77-3E54A657D577}" srcOrd="0" destOrd="0" presId="urn:microsoft.com/office/officeart/2005/8/layout/bProcess4"/>
    <dgm:cxn modelId="{0105A7D8-D4F6-41ED-B7AC-0EEF7A3D4A7E}" type="presParOf" srcId="{9B06C8FD-4104-45B6-AFAF-01B43815264B}" destId="{1ADF6B30-BBFC-47A7-9014-2756FA0E9B80}" srcOrd="1" destOrd="0" presId="urn:microsoft.com/office/officeart/2005/8/layout/bProcess4"/>
    <dgm:cxn modelId="{02AE79ED-20FC-40D7-BE7E-DAE8A4355710}" type="presParOf" srcId="{5258BB00-5546-44ED-A435-E47D51270762}" destId="{0BD939E4-082A-4C1A-A1A2-0AC9D874D2CD}" srcOrd="11" destOrd="0" presId="urn:microsoft.com/office/officeart/2005/8/layout/bProcess4"/>
    <dgm:cxn modelId="{9FDEAA35-016A-476D-A35D-B588EEE7B49B}" type="presParOf" srcId="{5258BB00-5546-44ED-A435-E47D51270762}" destId="{C2268C67-5EB4-4AF6-B811-0D3AF4BFD9BE}" srcOrd="12" destOrd="0" presId="urn:microsoft.com/office/officeart/2005/8/layout/bProcess4"/>
    <dgm:cxn modelId="{AE7774F1-F96B-45B7-81C6-FEB8DC70C6E3}" type="presParOf" srcId="{C2268C67-5EB4-4AF6-B811-0D3AF4BFD9BE}" destId="{8D63D7AE-45DA-4CD2-BFFF-7664CD6AC37B}" srcOrd="0" destOrd="0" presId="urn:microsoft.com/office/officeart/2005/8/layout/bProcess4"/>
    <dgm:cxn modelId="{86023CD0-9B89-4682-9914-DF200E7EC238}" type="presParOf" srcId="{C2268C67-5EB4-4AF6-B811-0D3AF4BFD9BE}" destId="{6E903702-A78F-4D99-81A4-E1AF35371A41}" srcOrd="1" destOrd="0" presId="urn:microsoft.com/office/officeart/2005/8/layout/bProcess4"/>
    <dgm:cxn modelId="{5FA55BE0-5B95-40A9-BCC8-66E97F33BCCE}" type="presParOf" srcId="{5258BB00-5546-44ED-A435-E47D51270762}" destId="{07E717AE-A4A7-48C3-AEED-3A5DB7A4C8B3}" srcOrd="13" destOrd="0" presId="urn:microsoft.com/office/officeart/2005/8/layout/bProcess4"/>
    <dgm:cxn modelId="{02052F8E-5BBB-441C-A2EF-E66DFF481E58}" type="presParOf" srcId="{5258BB00-5546-44ED-A435-E47D51270762}" destId="{285C64A1-1DDD-4502-9EC3-6E2A0370A159}" srcOrd="14" destOrd="0" presId="urn:microsoft.com/office/officeart/2005/8/layout/bProcess4"/>
    <dgm:cxn modelId="{A5549C66-4E56-48B9-A59F-7EEE71E443D1}" type="presParOf" srcId="{285C64A1-1DDD-4502-9EC3-6E2A0370A159}" destId="{909D128D-6861-4176-82C3-0171177B4F32}" srcOrd="0" destOrd="0" presId="urn:microsoft.com/office/officeart/2005/8/layout/bProcess4"/>
    <dgm:cxn modelId="{66FC9E53-47DC-4438-BFB1-CC48E26F3796}" type="presParOf" srcId="{285C64A1-1DDD-4502-9EC3-6E2A0370A159}" destId="{5484D7E6-2DD1-4CA2-9550-37DBD940F2E8}" srcOrd="1" destOrd="0" presId="urn:microsoft.com/office/officeart/2005/8/layout/bProcess4"/>
    <dgm:cxn modelId="{65F95DCD-BFFF-4804-A5E8-07A4B3EE3DED}" type="presParOf" srcId="{5258BB00-5546-44ED-A435-E47D51270762}" destId="{2877ACDA-B6CA-49AF-95C1-446C40B95DE2}" srcOrd="15" destOrd="0" presId="urn:microsoft.com/office/officeart/2005/8/layout/bProcess4"/>
    <dgm:cxn modelId="{9CC1BB50-C336-4276-B152-DE37544A0D56}" type="presParOf" srcId="{5258BB00-5546-44ED-A435-E47D51270762}" destId="{EE57DFFE-F39D-40CE-8542-02798AAE279E}" srcOrd="16" destOrd="0" presId="urn:microsoft.com/office/officeart/2005/8/layout/bProcess4"/>
    <dgm:cxn modelId="{8C165DEE-E39E-4E40-AD84-10F9FE217EAA}" type="presParOf" srcId="{EE57DFFE-F39D-40CE-8542-02798AAE279E}" destId="{BED37FBF-B7E7-40EA-9820-F82452D1A18E}" srcOrd="0" destOrd="0" presId="urn:microsoft.com/office/officeart/2005/8/layout/bProcess4"/>
    <dgm:cxn modelId="{A617B52F-2DF9-4BF7-9748-E7D7426FB838}" type="presParOf" srcId="{EE57DFFE-F39D-40CE-8542-02798AAE279E}" destId="{A6003D7E-B8A9-4E1A-B66B-E48BB027DB7B}" srcOrd="1" destOrd="0" presId="urn:microsoft.com/office/officeart/2005/8/layout/bProcess4"/>
    <dgm:cxn modelId="{9280CC04-9E53-4889-A2C9-2E699A3EA5E9}" type="presParOf" srcId="{5258BB00-5546-44ED-A435-E47D51270762}" destId="{58E3C568-3F2E-405A-B433-55B4A7FFA49A}" srcOrd="17" destOrd="0" presId="urn:microsoft.com/office/officeart/2005/8/layout/bProcess4"/>
    <dgm:cxn modelId="{3EADB354-E968-41D9-BD8F-5D027E6BF395}" type="presParOf" srcId="{5258BB00-5546-44ED-A435-E47D51270762}" destId="{F0AB1C7F-32CE-4506-9297-EF7B24F6052E}" srcOrd="18" destOrd="0" presId="urn:microsoft.com/office/officeart/2005/8/layout/bProcess4"/>
    <dgm:cxn modelId="{4BCB6BC9-A506-4CC5-AD35-4F329C856338}" type="presParOf" srcId="{F0AB1C7F-32CE-4506-9297-EF7B24F6052E}" destId="{D36A9F7D-6196-4E98-A7DB-7D46FE228F40}" srcOrd="0" destOrd="0" presId="urn:microsoft.com/office/officeart/2005/8/layout/bProcess4"/>
    <dgm:cxn modelId="{12B4BD46-A005-45D6-AD8E-94DB6157957E}" type="presParOf" srcId="{F0AB1C7F-32CE-4506-9297-EF7B24F6052E}" destId="{0237BF43-23F5-454F-8F31-8A78A76DD137}" srcOrd="1" destOrd="0" presId="urn:microsoft.com/office/officeart/2005/8/layout/bProcess4"/>
    <dgm:cxn modelId="{71C2C79C-F6B1-4ACA-AC71-7CE4716B184C}" type="presParOf" srcId="{5258BB00-5546-44ED-A435-E47D51270762}" destId="{D48206E1-5BE6-4B3D-AFA8-EF3D7A25276E}" srcOrd="19" destOrd="0" presId="urn:microsoft.com/office/officeart/2005/8/layout/bProcess4"/>
    <dgm:cxn modelId="{1D12CBC1-7163-4023-8306-4E7921529D8C}" type="presParOf" srcId="{5258BB00-5546-44ED-A435-E47D51270762}" destId="{E9DEF3B2-3512-4C54-94FE-F9EC363C832D}" srcOrd="20" destOrd="0" presId="urn:microsoft.com/office/officeart/2005/8/layout/bProcess4"/>
    <dgm:cxn modelId="{7305385D-6853-40E3-A4E4-49632B6E8748}" type="presParOf" srcId="{E9DEF3B2-3512-4C54-94FE-F9EC363C832D}" destId="{E27E535D-7093-47F6-8E67-0C33590EC646}" srcOrd="0" destOrd="0" presId="urn:microsoft.com/office/officeart/2005/8/layout/bProcess4"/>
    <dgm:cxn modelId="{3F116514-3DFC-4BC0-96D7-128CB75FBE71}" type="presParOf" srcId="{E9DEF3B2-3512-4C54-94FE-F9EC363C832D}" destId="{52021A84-3A09-4981-BF8B-2B41CB2AE6F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E50EA-1A1F-4707-96D4-1BB83E7367D5}">
      <dsp:nvSpPr>
        <dsp:cNvPr id="0" name=""/>
        <dsp:cNvSpPr/>
      </dsp:nvSpPr>
      <dsp:spPr>
        <a:xfrm rot="5400000">
          <a:off x="-189477" y="937975"/>
          <a:ext cx="1458268" cy="176127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179059-515F-456E-B1E7-FBBC114F4834}">
      <dsp:nvSpPr>
        <dsp:cNvPr id="0" name=""/>
        <dsp:cNvSpPr/>
      </dsp:nvSpPr>
      <dsp:spPr>
        <a:xfrm>
          <a:off x="143535" y="3686"/>
          <a:ext cx="1956967" cy="1174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" panose="020B0604020202020204" pitchFamily="34" charset="0"/>
              <a:cs typeface="Arial" panose="020B0604020202020204" pitchFamily="34" charset="0"/>
            </a:rPr>
            <a:t>Raw data Collection</a:t>
          </a:r>
        </a:p>
      </dsp:txBody>
      <dsp:txXfrm>
        <a:off x="177926" y="38077"/>
        <a:ext cx="1888185" cy="1105398"/>
      </dsp:txXfrm>
    </dsp:sp>
    <dsp:sp modelId="{B89E38DD-B8D6-464F-80B8-6DB21FB8DF07}">
      <dsp:nvSpPr>
        <dsp:cNvPr id="0" name=""/>
        <dsp:cNvSpPr/>
      </dsp:nvSpPr>
      <dsp:spPr>
        <a:xfrm rot="5400000">
          <a:off x="-189477" y="2405700"/>
          <a:ext cx="1458268" cy="176127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DBE28-597C-4868-9988-36249BBEEF04}">
      <dsp:nvSpPr>
        <dsp:cNvPr id="0" name=""/>
        <dsp:cNvSpPr/>
      </dsp:nvSpPr>
      <dsp:spPr>
        <a:xfrm>
          <a:off x="143535" y="1471412"/>
          <a:ext cx="1956967" cy="1174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" panose="020B0604020202020204" pitchFamily="34" charset="0"/>
              <a:cs typeface="Arial" panose="020B0604020202020204" pitchFamily="34" charset="0"/>
            </a:rPr>
            <a:t>I</a:t>
          </a:r>
          <a:r>
            <a:rPr lang="pt-BR" sz="1600" b="1" kern="1200" dirty="0">
              <a:latin typeface="Arial" panose="020B0604020202020204" pitchFamily="34" charset="0"/>
              <a:cs typeface="Arial" panose="020B0604020202020204" pitchFamily="34" charset="0"/>
            </a:rPr>
            <a:t>mporting Libraries in Jupiter Notebook</a:t>
          </a:r>
          <a:endParaRPr lang="en-IN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7926" y="1505803"/>
        <a:ext cx="1888185" cy="1105398"/>
      </dsp:txXfrm>
    </dsp:sp>
    <dsp:sp modelId="{7F9C1F0C-B3AA-478C-BD9D-F40E1DC6543F}">
      <dsp:nvSpPr>
        <dsp:cNvPr id="0" name=""/>
        <dsp:cNvSpPr/>
      </dsp:nvSpPr>
      <dsp:spPr>
        <a:xfrm rot="5400000">
          <a:off x="-189477" y="3873426"/>
          <a:ext cx="1458268" cy="176127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13A4FA-8BA2-48BD-A9E1-AAC8ED7E1CAE}">
      <dsp:nvSpPr>
        <dsp:cNvPr id="0" name=""/>
        <dsp:cNvSpPr/>
      </dsp:nvSpPr>
      <dsp:spPr>
        <a:xfrm>
          <a:off x="143535" y="2939138"/>
          <a:ext cx="1956967" cy="1174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" panose="020B0604020202020204" pitchFamily="34" charset="0"/>
              <a:cs typeface="Arial" panose="020B0604020202020204" pitchFamily="34" charset="0"/>
            </a:rPr>
            <a:t>Load dataset</a:t>
          </a:r>
        </a:p>
      </dsp:txBody>
      <dsp:txXfrm>
        <a:off x="177926" y="2973529"/>
        <a:ext cx="1888185" cy="1105398"/>
      </dsp:txXfrm>
    </dsp:sp>
    <dsp:sp modelId="{7EA68EDC-18CE-42D0-A587-96E741BD2E47}">
      <dsp:nvSpPr>
        <dsp:cNvPr id="0" name=""/>
        <dsp:cNvSpPr/>
      </dsp:nvSpPr>
      <dsp:spPr>
        <a:xfrm>
          <a:off x="544385" y="4607289"/>
          <a:ext cx="2593310" cy="176127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255137-034D-479F-8FA1-C95DA3022CAF}">
      <dsp:nvSpPr>
        <dsp:cNvPr id="0" name=""/>
        <dsp:cNvSpPr/>
      </dsp:nvSpPr>
      <dsp:spPr>
        <a:xfrm>
          <a:off x="143535" y="4406864"/>
          <a:ext cx="1956967" cy="1174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" panose="020B0604020202020204" pitchFamily="34" charset="0"/>
              <a:cs typeface="Arial" panose="020B0604020202020204" pitchFamily="34" charset="0"/>
            </a:rPr>
            <a:t>Missing Values imputations</a:t>
          </a:r>
        </a:p>
      </dsp:txBody>
      <dsp:txXfrm>
        <a:off x="177926" y="4441255"/>
        <a:ext cx="1888185" cy="1105398"/>
      </dsp:txXfrm>
    </dsp:sp>
    <dsp:sp modelId="{A961D2F5-B8FF-4A03-82F3-031B6D6D1A01}">
      <dsp:nvSpPr>
        <dsp:cNvPr id="0" name=""/>
        <dsp:cNvSpPr/>
      </dsp:nvSpPr>
      <dsp:spPr>
        <a:xfrm rot="16200000">
          <a:off x="2413290" y="3873426"/>
          <a:ext cx="1458268" cy="176127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758C8E-4B4B-49BB-9904-E756C3EF96F9}">
      <dsp:nvSpPr>
        <dsp:cNvPr id="0" name=""/>
        <dsp:cNvSpPr/>
      </dsp:nvSpPr>
      <dsp:spPr>
        <a:xfrm>
          <a:off x="2746302" y="4406864"/>
          <a:ext cx="1956967" cy="1174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" panose="020B0604020202020204" pitchFamily="34" charset="0"/>
              <a:cs typeface="Arial" panose="020B0604020202020204" pitchFamily="34" charset="0"/>
            </a:rPr>
            <a:t>Handling outliers</a:t>
          </a:r>
        </a:p>
      </dsp:txBody>
      <dsp:txXfrm>
        <a:off x="2780693" y="4441255"/>
        <a:ext cx="1888185" cy="1105398"/>
      </dsp:txXfrm>
    </dsp:sp>
    <dsp:sp modelId="{0BD939E4-082A-4C1A-A1A2-0AC9D874D2CD}">
      <dsp:nvSpPr>
        <dsp:cNvPr id="0" name=""/>
        <dsp:cNvSpPr/>
      </dsp:nvSpPr>
      <dsp:spPr>
        <a:xfrm rot="16200000">
          <a:off x="2413290" y="2405700"/>
          <a:ext cx="1458268" cy="176127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DF6B30-BBFC-47A7-9014-2756FA0E9B80}">
      <dsp:nvSpPr>
        <dsp:cNvPr id="0" name=""/>
        <dsp:cNvSpPr/>
      </dsp:nvSpPr>
      <dsp:spPr>
        <a:xfrm>
          <a:off x="2746302" y="2939138"/>
          <a:ext cx="1956967" cy="1174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" panose="020B0604020202020204" pitchFamily="34" charset="0"/>
              <a:cs typeface="Arial" panose="020B0604020202020204" pitchFamily="34" charset="0"/>
            </a:rPr>
            <a:t>Data Cleaning </a:t>
          </a:r>
        </a:p>
      </dsp:txBody>
      <dsp:txXfrm>
        <a:off x="2780693" y="2973529"/>
        <a:ext cx="1888185" cy="1105398"/>
      </dsp:txXfrm>
    </dsp:sp>
    <dsp:sp modelId="{07E717AE-A4A7-48C3-AEED-3A5DB7A4C8B3}">
      <dsp:nvSpPr>
        <dsp:cNvPr id="0" name=""/>
        <dsp:cNvSpPr/>
      </dsp:nvSpPr>
      <dsp:spPr>
        <a:xfrm rot="16200000">
          <a:off x="2413290" y="937975"/>
          <a:ext cx="1458268" cy="176127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903702-A78F-4D99-81A4-E1AF35371A41}">
      <dsp:nvSpPr>
        <dsp:cNvPr id="0" name=""/>
        <dsp:cNvSpPr/>
      </dsp:nvSpPr>
      <dsp:spPr>
        <a:xfrm>
          <a:off x="2746302" y="1471412"/>
          <a:ext cx="1956967" cy="1174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" panose="020B0604020202020204" pitchFamily="34" charset="0"/>
              <a:cs typeface="Arial" panose="020B0604020202020204" pitchFamily="34" charset="0"/>
            </a:rPr>
            <a:t>Exploratory Data Analysis (EDA)</a:t>
          </a:r>
        </a:p>
      </dsp:txBody>
      <dsp:txXfrm>
        <a:off x="2780693" y="1505803"/>
        <a:ext cx="1888185" cy="1105398"/>
      </dsp:txXfrm>
    </dsp:sp>
    <dsp:sp modelId="{2877ACDA-B6CA-49AF-95C1-446C40B95DE2}">
      <dsp:nvSpPr>
        <dsp:cNvPr id="0" name=""/>
        <dsp:cNvSpPr/>
      </dsp:nvSpPr>
      <dsp:spPr>
        <a:xfrm>
          <a:off x="3147153" y="204112"/>
          <a:ext cx="2593310" cy="176127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84D7E6-2DD1-4CA2-9550-37DBD940F2E8}">
      <dsp:nvSpPr>
        <dsp:cNvPr id="0" name=""/>
        <dsp:cNvSpPr/>
      </dsp:nvSpPr>
      <dsp:spPr>
        <a:xfrm>
          <a:off x="2746302" y="3686"/>
          <a:ext cx="1956967" cy="1174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" panose="020B0604020202020204" pitchFamily="34" charset="0"/>
              <a:cs typeface="Arial" panose="020B0604020202020204" pitchFamily="34" charset="0"/>
            </a:rPr>
            <a:t>Modelling</a:t>
          </a:r>
        </a:p>
      </dsp:txBody>
      <dsp:txXfrm>
        <a:off x="2780693" y="38077"/>
        <a:ext cx="1888185" cy="1105398"/>
      </dsp:txXfrm>
    </dsp:sp>
    <dsp:sp modelId="{58E3C568-3F2E-405A-B433-55B4A7FFA49A}">
      <dsp:nvSpPr>
        <dsp:cNvPr id="0" name=""/>
        <dsp:cNvSpPr/>
      </dsp:nvSpPr>
      <dsp:spPr>
        <a:xfrm rot="5400000">
          <a:off x="5016057" y="937975"/>
          <a:ext cx="1458268" cy="176127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003D7E-B8A9-4E1A-B66B-E48BB027DB7B}">
      <dsp:nvSpPr>
        <dsp:cNvPr id="0" name=""/>
        <dsp:cNvSpPr/>
      </dsp:nvSpPr>
      <dsp:spPr>
        <a:xfrm>
          <a:off x="5349069" y="3686"/>
          <a:ext cx="1956967" cy="1174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" panose="020B0604020202020204" pitchFamily="34" charset="0"/>
              <a:cs typeface="Arial" panose="020B0604020202020204" pitchFamily="34" charset="0"/>
            </a:rPr>
            <a:t>Tableau Public Desktop</a:t>
          </a:r>
        </a:p>
      </dsp:txBody>
      <dsp:txXfrm>
        <a:off x="5383460" y="38077"/>
        <a:ext cx="1888185" cy="1105398"/>
      </dsp:txXfrm>
    </dsp:sp>
    <dsp:sp modelId="{D48206E1-5BE6-4B3D-AFA8-EF3D7A25276E}">
      <dsp:nvSpPr>
        <dsp:cNvPr id="0" name=""/>
        <dsp:cNvSpPr/>
      </dsp:nvSpPr>
      <dsp:spPr>
        <a:xfrm rot="5400000">
          <a:off x="5016057" y="2405700"/>
          <a:ext cx="1458268" cy="176127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37BF43-23F5-454F-8F31-8A78A76DD137}">
      <dsp:nvSpPr>
        <dsp:cNvPr id="0" name=""/>
        <dsp:cNvSpPr/>
      </dsp:nvSpPr>
      <dsp:spPr>
        <a:xfrm>
          <a:off x="5349069" y="1471412"/>
          <a:ext cx="1956967" cy="1174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" panose="020B0604020202020204" pitchFamily="34" charset="0"/>
              <a:cs typeface="Arial" panose="020B0604020202020204" pitchFamily="34" charset="0"/>
            </a:rPr>
            <a:t>Insights</a:t>
          </a:r>
        </a:p>
      </dsp:txBody>
      <dsp:txXfrm>
        <a:off x="5383460" y="1505803"/>
        <a:ext cx="1888185" cy="1105398"/>
      </dsp:txXfrm>
    </dsp:sp>
    <dsp:sp modelId="{52021A84-3A09-4981-BF8B-2B41CB2AE6F4}">
      <dsp:nvSpPr>
        <dsp:cNvPr id="0" name=""/>
        <dsp:cNvSpPr/>
      </dsp:nvSpPr>
      <dsp:spPr>
        <a:xfrm>
          <a:off x="5349069" y="2939138"/>
          <a:ext cx="1956967" cy="1174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Arial" panose="020B0604020202020204" pitchFamily="34" charset="0"/>
              <a:cs typeface="Arial" panose="020B0604020202020204" pitchFamily="34" charset="0"/>
            </a:rPr>
            <a:t>Reporting</a:t>
          </a:r>
        </a:p>
      </dsp:txBody>
      <dsp:txXfrm>
        <a:off x="5383460" y="2973529"/>
        <a:ext cx="1888185" cy="1105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F78-6648-4334-A64F-EDD550A2C3A7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3BC4-AB5F-44A8-9B4E-7B1A8491F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8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F78-6648-4334-A64F-EDD550A2C3A7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3BC4-AB5F-44A8-9B4E-7B1A8491F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49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F78-6648-4334-A64F-EDD550A2C3A7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3BC4-AB5F-44A8-9B4E-7B1A8491F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60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F78-6648-4334-A64F-EDD550A2C3A7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3BC4-AB5F-44A8-9B4E-7B1A8491F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4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F78-6648-4334-A64F-EDD550A2C3A7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3BC4-AB5F-44A8-9B4E-7B1A8491F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87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F78-6648-4334-A64F-EDD550A2C3A7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3BC4-AB5F-44A8-9B4E-7B1A8491F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30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F78-6648-4334-A64F-EDD550A2C3A7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3BC4-AB5F-44A8-9B4E-7B1A8491F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99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F78-6648-4334-A64F-EDD550A2C3A7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3BC4-AB5F-44A8-9B4E-7B1A8491F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64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F78-6648-4334-A64F-EDD550A2C3A7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3BC4-AB5F-44A8-9B4E-7B1A8491F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2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F78-6648-4334-A64F-EDD550A2C3A7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3BC4-AB5F-44A8-9B4E-7B1A8491F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50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CF78-6648-4334-A64F-EDD550A2C3A7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3BC4-AB5F-44A8-9B4E-7B1A8491F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2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DCF78-6648-4334-A64F-EDD550A2C3A7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E3BC4-AB5F-44A8-9B4E-7B1A8491F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674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81C7E0A-A37E-5DB4-D36A-E1C32BD717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81000"/>
            </a:blip>
            <a:stretch>
              <a:fillRect/>
            </a:stretch>
          </a:blipFill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73F9-52B0-4B87-C85B-EBBF5A3E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46" y="1239608"/>
            <a:ext cx="9969910" cy="2046747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ATLIQ GRANDS HOSPITALITY -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14AA5-12E2-F560-DA84-6CFCC34ED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962" y="3429000"/>
            <a:ext cx="4109884" cy="1655762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BY: SHILPA NAGPAL</a:t>
            </a:r>
          </a:p>
        </p:txBody>
      </p:sp>
    </p:spTree>
    <p:extLst>
      <p:ext uri="{BB962C8B-B14F-4D97-AF65-F5344CB8AC3E}">
        <p14:creationId xmlns:p14="http://schemas.microsoft.com/office/powerpoint/2010/main" val="378739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37A6-4719-4AD5-FC80-5FA50FA4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1" y="70964"/>
            <a:ext cx="10515600" cy="840262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4613-967C-F59F-5736-1D5110D68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72" y="911224"/>
            <a:ext cx="6290186" cy="30038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Grands owns multiple five-star hotels across India. They have been in the hospitality industry for the past 20 years. Due to strategic moves from other competitors and ineffective decision-making in management,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Grands are losing its market share and revenue in the luxury/business hotels category. As a strategic move, the managing director of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Grands wanted to incorporate “Business and Data Intelligence” in order to regain their market share and revenue.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However, they do not have an in-house data analytics team to provide them with these insights. Their revenue management team had decided to hire a 3rd party service provider to provide them with insights from their historical data.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C4A3884D-598C-6E9E-B4C3-D8AD63DBD2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64659"/>
              </p:ext>
            </p:extLst>
          </p:nvPr>
        </p:nvGraphicFramePr>
        <p:xfrm>
          <a:off x="446707" y="3915072"/>
          <a:ext cx="5864988" cy="275352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7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27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TITLE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AtliQ</a:t>
                      </a:r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Hospitality Analysis 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Travel and Tourism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667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DIFFICULTY LEVEL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582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PROGRAMMING LANGUAGE</a:t>
                      </a:r>
                      <a:r>
                        <a:rPr lang="en-IN" sz="1200" b="1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USED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438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 USED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sz="1600" spc="-1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1600" spc="-5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600" spc="-1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spc="5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en-US" sz="1600" spc="-1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sz="1600" spc="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6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spc="-12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spc="4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60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</a:t>
                      </a:r>
                      <a:r>
                        <a:rPr lang="en-US" sz="1600" spc="-1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spc="-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spc="-13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spc="5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Tableau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Прямоугольник 8">
            <a:extLst>
              <a:ext uri="{FF2B5EF4-FFF2-40B4-BE49-F238E27FC236}">
                <a16:creationId xmlns:a16="http://schemas.microsoft.com/office/drawing/2014/main" id="{6A59E931-C836-FBA8-7437-70485523FC55}"/>
              </a:ext>
            </a:extLst>
          </p:cNvPr>
          <p:cNvSpPr/>
          <p:nvPr/>
        </p:nvSpPr>
        <p:spPr>
          <a:xfrm>
            <a:off x="8976000" y="0"/>
            <a:ext cx="321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7">
            <a:extLst>
              <a:ext uri="{FF2B5EF4-FFF2-40B4-BE49-F238E27FC236}">
                <a16:creationId xmlns:a16="http://schemas.microsoft.com/office/drawing/2014/main" id="{86903A36-2C3C-8A78-29AC-22886EA9EA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550743" y="789779"/>
            <a:ext cx="5194550" cy="57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1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68EE3235-5C88-A181-9482-0C3AB0C26F2D}"/>
              </a:ext>
            </a:extLst>
          </p:cNvPr>
          <p:cNvSpPr txBox="1"/>
          <p:nvPr/>
        </p:nvSpPr>
        <p:spPr>
          <a:xfrm>
            <a:off x="311801" y="212015"/>
            <a:ext cx="4875676" cy="491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67"/>
              </a:lnSpc>
            </a:pPr>
            <a:r>
              <a:rPr lang="en-US" sz="4000" b="1" dirty="0">
                <a:solidFill>
                  <a:srgbClr val="FFFFFF"/>
                </a:solidFill>
                <a:latin typeface="League Spartan"/>
              </a:rPr>
              <a:t>ARCHITECTURE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DB02FEB-391A-C524-C2BB-EC9986BA31D2}"/>
              </a:ext>
            </a:extLst>
          </p:cNvPr>
          <p:cNvSpPr/>
          <p:nvPr/>
        </p:nvSpPr>
        <p:spPr>
          <a:xfrm>
            <a:off x="380627" y="827197"/>
            <a:ext cx="1006850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933E02-5BC8-C142-D256-509ADCB1D4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2157268"/>
              </p:ext>
            </p:extLst>
          </p:nvPr>
        </p:nvGraphicFramePr>
        <p:xfrm>
          <a:off x="4640826" y="1074986"/>
          <a:ext cx="7449573" cy="5584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49FD898-68AF-7A59-5507-E232EA62EA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251" y="1074986"/>
            <a:ext cx="4106607" cy="558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6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46A1-3526-716D-A1A5-5F6018CB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6"/>
            <a:ext cx="10515600" cy="532222"/>
          </a:xfrm>
        </p:spPr>
        <p:txBody>
          <a:bodyPr>
            <a:noAutofit/>
          </a:bodyPr>
          <a:lstStyle/>
          <a:p>
            <a:pPr algn="ctr"/>
            <a:r>
              <a:rPr lang="en-IN" sz="3600" b="1" u="sng" dirty="0">
                <a:latin typeface="Arial Rounded MT Bold" panose="020F0704030504030204" pitchFamily="34" charset="0"/>
              </a:rPr>
              <a:t>DATA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F719B-0B2D-EEBC-ACD2-DE183C7B5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" t="5305" r="-1" b="7097"/>
          <a:stretch/>
        </p:blipFill>
        <p:spPr>
          <a:xfrm>
            <a:off x="145402" y="850568"/>
            <a:ext cx="11901195" cy="58586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667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46A1-3526-716D-A1A5-5F6018CB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6"/>
            <a:ext cx="10515600" cy="532222"/>
          </a:xfrm>
        </p:spPr>
        <p:txBody>
          <a:bodyPr>
            <a:noAutofit/>
          </a:bodyPr>
          <a:lstStyle/>
          <a:p>
            <a:pPr algn="ctr"/>
            <a:r>
              <a:rPr lang="en-IN" sz="3200" b="1" u="sng" dirty="0">
                <a:latin typeface="Arial Rounded MT Bold" panose="020F0704030504030204" pitchFamily="34" charset="0"/>
                <a:cs typeface="Arial" panose="020B0604020202020204" pitchFamily="34" charset="0"/>
              </a:rPr>
              <a:t>DASHBOARD</a:t>
            </a:r>
            <a:endParaRPr lang="en-IN" sz="3600" b="1" u="sng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8DD35-0361-984D-1ED9-00E3FAB7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" y="766916"/>
            <a:ext cx="11979745" cy="594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5C40-47F4-33FB-A414-D32026DF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" y="0"/>
            <a:ext cx="11884742" cy="1111043"/>
          </a:xfrm>
        </p:spPr>
        <p:txBody>
          <a:bodyPr/>
          <a:lstStyle/>
          <a:p>
            <a:pPr algn="ctr"/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F7118-185D-A27A-FC88-8997A4B38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74" y="1111044"/>
            <a:ext cx="11884742" cy="5746955"/>
          </a:xfrm>
        </p:spPr>
        <p:txBody>
          <a:bodyPr>
            <a:normAutofit/>
          </a:bodyPr>
          <a:lstStyle/>
          <a:p>
            <a:r>
              <a:rPr lang="en-IN" sz="2000" b="1" i="0" u="sng" strike="noStrike" baseline="0" dirty="0">
                <a:solidFill>
                  <a:schemeClr val="tx2">
                    <a:lumMod val="75000"/>
                  </a:schemeClr>
                </a:solidFill>
                <a:latin typeface="PTSans-NarrowBold"/>
              </a:rPr>
              <a:t>Hotel wise Revenue:</a:t>
            </a:r>
            <a:r>
              <a:rPr lang="en-IN" sz="2000" b="1" i="0" u="none" strike="noStrike" baseline="0" dirty="0">
                <a:solidFill>
                  <a:srgbClr val="F06C00"/>
                </a:solidFill>
                <a:latin typeface="PTSans-NarrowBold"/>
              </a:rPr>
              <a:t> </a:t>
            </a:r>
            <a:r>
              <a:rPr lang="en-US" sz="2000" b="1" i="0" u="none" strike="noStrike" baseline="0" dirty="0" err="1">
                <a:latin typeface="OpenSans-Bold"/>
              </a:rPr>
              <a:t>Atliq</a:t>
            </a:r>
            <a:r>
              <a:rPr lang="en-US" sz="2000" b="1" i="0" u="none" strike="noStrike" baseline="0" dirty="0">
                <a:latin typeface="OpenSans-Bold"/>
              </a:rPr>
              <a:t> Exotica Hotel </a:t>
            </a:r>
            <a:r>
              <a:rPr lang="en-US" sz="2000" b="0" i="0" u="none" strike="noStrike" baseline="0" dirty="0">
                <a:latin typeface="OpenSans-Regular"/>
              </a:rPr>
              <a:t>and </a:t>
            </a:r>
            <a:r>
              <a:rPr lang="en-US" sz="2000" b="1" i="0" u="none" strike="noStrike" baseline="0" dirty="0" err="1">
                <a:latin typeface="OpenSans-Bold"/>
              </a:rPr>
              <a:t>Atliq</a:t>
            </a:r>
            <a:r>
              <a:rPr lang="en-US" sz="2000" b="1" dirty="0">
                <a:latin typeface="OpenSans-Bold"/>
              </a:rPr>
              <a:t> </a:t>
            </a:r>
            <a:r>
              <a:rPr lang="en-IN" sz="2000" b="1" i="0" u="none" strike="noStrike" baseline="0" dirty="0">
                <a:latin typeface="OpenSans-Bold"/>
              </a:rPr>
              <a:t>Seasons Hotel </a:t>
            </a:r>
            <a:r>
              <a:rPr lang="en-IN" sz="2000" b="0" i="0" u="none" strike="noStrike" baseline="0" dirty="0">
                <a:latin typeface="OpenSans-Regular"/>
              </a:rPr>
              <a:t>contributes highest and lowest proportion </a:t>
            </a:r>
            <a:r>
              <a:rPr lang="en-US" sz="2000" b="0" i="0" u="none" strike="noStrike" baseline="0" dirty="0">
                <a:latin typeface="OpenSans-Regular"/>
              </a:rPr>
              <a:t>in revenue generation of </a:t>
            </a:r>
            <a:r>
              <a:rPr lang="en-US" sz="2000" b="0" i="0" u="none" strike="noStrike" baseline="0" dirty="0" err="1">
                <a:latin typeface="OpenSans-Regular"/>
              </a:rPr>
              <a:t>Atliq</a:t>
            </a:r>
            <a:r>
              <a:rPr lang="en-US" sz="2000" b="0" i="0" u="none" strike="noStrike" baseline="0" dirty="0">
                <a:latin typeface="OpenSans-Regular"/>
              </a:rPr>
              <a:t>. We need to take strategic </a:t>
            </a:r>
            <a:r>
              <a:rPr lang="en-IN" sz="2000" b="0" i="0" u="none" strike="noStrike" baseline="0" dirty="0">
                <a:latin typeface="OpenSans-Regular"/>
              </a:rPr>
              <a:t>moves to improve </a:t>
            </a:r>
            <a:r>
              <a:rPr lang="en-IN" sz="2000" b="1" i="0" u="none" strike="noStrike" baseline="0" dirty="0" err="1">
                <a:latin typeface="OpenSans-Bold"/>
              </a:rPr>
              <a:t>Atliq</a:t>
            </a:r>
            <a:r>
              <a:rPr lang="en-IN" sz="2000" b="1" dirty="0">
                <a:latin typeface="OpenSans-Bold"/>
              </a:rPr>
              <a:t> </a:t>
            </a:r>
            <a:r>
              <a:rPr lang="en-IN" sz="2000" b="1" i="0" u="none" strike="noStrike" baseline="0" dirty="0">
                <a:latin typeface="OpenSans-Bold"/>
              </a:rPr>
              <a:t>Seasons </a:t>
            </a:r>
            <a:r>
              <a:rPr lang="en-IN" sz="2000" b="0" i="0" u="none" strike="noStrike" baseline="0" dirty="0">
                <a:latin typeface="OpenSans-Regular"/>
              </a:rPr>
              <a:t>revenue generation</a:t>
            </a:r>
          </a:p>
          <a:p>
            <a:pPr algn="l"/>
            <a:r>
              <a:rPr lang="en-US" sz="2000" b="1" i="0" u="sng" strike="noStrike" baseline="0" dirty="0">
                <a:solidFill>
                  <a:schemeClr val="tx2">
                    <a:lumMod val="75000"/>
                  </a:schemeClr>
                </a:solidFill>
                <a:latin typeface="PTSans-NarrowBold"/>
              </a:rPr>
              <a:t>City and Hotel Wise Revenue Generation</a:t>
            </a:r>
            <a:r>
              <a:rPr lang="en-US" sz="2000" b="1" i="0" u="none" strike="noStrike" baseline="0" dirty="0">
                <a:solidFill>
                  <a:schemeClr val="tx2">
                    <a:lumMod val="75000"/>
                  </a:schemeClr>
                </a:solidFill>
                <a:latin typeface="PTSans-NarrowBold"/>
              </a:rPr>
              <a:t>:</a:t>
            </a:r>
            <a:r>
              <a:rPr lang="en-US" sz="2000" b="1" i="0" u="none" strike="noStrike" baseline="0" dirty="0">
                <a:solidFill>
                  <a:srgbClr val="F06C00"/>
                </a:solidFill>
                <a:latin typeface="PTSans-NarrowBold"/>
              </a:rPr>
              <a:t> </a:t>
            </a:r>
            <a:r>
              <a:rPr lang="en-IN" sz="2000" b="0" i="0" u="none" strike="noStrike" baseline="0" dirty="0">
                <a:latin typeface="OpenSans-Regular"/>
              </a:rPr>
              <a:t>In </a:t>
            </a:r>
            <a:r>
              <a:rPr lang="en-IN" sz="2000" b="1" i="0" u="none" strike="noStrike" baseline="0" dirty="0">
                <a:latin typeface="OpenSans-Bold"/>
              </a:rPr>
              <a:t>Mumbai </a:t>
            </a:r>
            <a:r>
              <a:rPr lang="en-IN" sz="2000" b="1" i="0" u="none" strike="noStrike" baseline="0" dirty="0" err="1">
                <a:latin typeface="OpenSans-Bold"/>
              </a:rPr>
              <a:t>Atliq</a:t>
            </a:r>
            <a:r>
              <a:rPr lang="en-IN" sz="2000" b="1" i="0" u="none" strike="noStrike" baseline="0" dirty="0">
                <a:latin typeface="OpenSans-Bold"/>
              </a:rPr>
              <a:t> Exotica </a:t>
            </a:r>
            <a:r>
              <a:rPr lang="en-IN" sz="2000" b="0" i="0" u="none" strike="noStrike" baseline="0" dirty="0">
                <a:latin typeface="OpenSans-Regular"/>
              </a:rPr>
              <a:t>generates highest amount </a:t>
            </a:r>
            <a:r>
              <a:rPr lang="en-US" sz="2000" b="0" i="0" u="none" strike="noStrike" baseline="0" dirty="0">
                <a:latin typeface="OpenSans-Regular"/>
              </a:rPr>
              <a:t>of </a:t>
            </a:r>
            <a:r>
              <a:rPr lang="en-US" sz="2000" b="0" i="0" u="none" strike="noStrike" baseline="0" dirty="0" err="1">
                <a:latin typeface="OpenSans-Regular"/>
              </a:rPr>
              <a:t>revenue.All</a:t>
            </a:r>
            <a:r>
              <a:rPr lang="en-US" sz="2000" b="0" i="0" u="none" strike="noStrike" baseline="0" dirty="0">
                <a:latin typeface="OpenSans-Regular"/>
              </a:rPr>
              <a:t> other hotels </a:t>
            </a:r>
            <a:r>
              <a:rPr lang="en-IN" sz="2000" b="0" i="0" u="none" strike="noStrike" baseline="0" dirty="0">
                <a:latin typeface="OpenSans-Regular"/>
              </a:rPr>
              <a:t>in </a:t>
            </a:r>
            <a:r>
              <a:rPr lang="en-IN" sz="2000" b="0" i="0" u="none" strike="noStrike" baseline="0" dirty="0" err="1">
                <a:latin typeface="OpenSans-Regular"/>
              </a:rPr>
              <a:t>Bangalore,Hyderabad</a:t>
            </a:r>
            <a:r>
              <a:rPr lang="en-IN" sz="2000" dirty="0">
                <a:latin typeface="OpenSans-Regular"/>
              </a:rPr>
              <a:t> </a:t>
            </a:r>
            <a:r>
              <a:rPr lang="en-IN" sz="2000" b="0" i="0" u="none" strike="noStrike" baseline="0" dirty="0">
                <a:latin typeface="OpenSans-Regular"/>
              </a:rPr>
              <a:t>generating approximately same amount of revenue. But in </a:t>
            </a:r>
            <a:r>
              <a:rPr lang="en-IN" sz="2000" b="1" i="0" u="none" strike="noStrike" baseline="0" dirty="0">
                <a:latin typeface="OpenSans-Bold"/>
              </a:rPr>
              <a:t>Delhi </a:t>
            </a:r>
            <a:r>
              <a:rPr lang="en-IN" sz="2000" b="1" i="0" u="none" strike="noStrike" baseline="0" dirty="0" err="1">
                <a:latin typeface="OpenSans-Bold"/>
              </a:rPr>
              <a:t>Atliq</a:t>
            </a:r>
            <a:r>
              <a:rPr lang="en-IN" sz="2000" b="1" i="0" u="none" strike="noStrike" baseline="0" dirty="0">
                <a:latin typeface="OpenSans-Bold"/>
              </a:rPr>
              <a:t> Grands </a:t>
            </a:r>
            <a:r>
              <a:rPr lang="en-IN" sz="2000" b="0" i="0" u="none" strike="noStrike" baseline="0" dirty="0">
                <a:latin typeface="OpenSans-Regular"/>
              </a:rPr>
              <a:t>generating less revenue as compared to others.</a:t>
            </a:r>
          </a:p>
          <a:p>
            <a:pPr algn="l"/>
            <a:r>
              <a:rPr lang="en-IN" sz="2000" b="1" i="0" u="sng" strike="noStrike" baseline="0" dirty="0">
                <a:solidFill>
                  <a:schemeClr val="tx2">
                    <a:lumMod val="75000"/>
                  </a:schemeClr>
                </a:solidFill>
                <a:latin typeface="PTSans-NarrowBold"/>
              </a:rPr>
              <a:t>City wise Revenue</a:t>
            </a:r>
            <a:r>
              <a:rPr lang="en-IN" sz="2000" b="1" i="0" u="none" strike="noStrike" baseline="0" dirty="0">
                <a:solidFill>
                  <a:schemeClr val="tx2">
                    <a:lumMod val="75000"/>
                  </a:schemeClr>
                </a:solidFill>
                <a:latin typeface="PTSans-NarrowBold"/>
              </a:rPr>
              <a:t>:</a:t>
            </a:r>
            <a:r>
              <a:rPr lang="en-IN" sz="2000" b="1" i="0" u="none" strike="noStrike" baseline="0" dirty="0">
                <a:solidFill>
                  <a:srgbClr val="F06C00"/>
                </a:solidFill>
                <a:latin typeface="PTSans-NarrowBold"/>
              </a:rPr>
              <a:t> </a:t>
            </a:r>
            <a:r>
              <a:rPr lang="en-IN" sz="2000" b="0" i="0" u="none" strike="noStrike" baseline="0" dirty="0">
                <a:latin typeface="OpenSans-Regular"/>
              </a:rPr>
              <a:t>For </a:t>
            </a:r>
            <a:r>
              <a:rPr lang="en-IN" sz="2000" b="0" i="0" u="none" strike="noStrike" baseline="0" dirty="0" err="1">
                <a:latin typeface="OpenSans-Regular"/>
              </a:rPr>
              <a:t>Atliq</a:t>
            </a:r>
            <a:r>
              <a:rPr lang="en-IN" sz="2000" b="0" i="0" u="none" strike="noStrike" baseline="0" dirty="0">
                <a:latin typeface="OpenSans-Regular"/>
              </a:rPr>
              <a:t> </a:t>
            </a:r>
            <a:r>
              <a:rPr lang="en-IN" sz="2000" b="1" i="0" u="none" strike="noStrike" baseline="0" dirty="0">
                <a:latin typeface="OpenSans-Bold"/>
              </a:rPr>
              <a:t>Mumbai and Bangalore </a:t>
            </a:r>
            <a:r>
              <a:rPr lang="en-IN" sz="2000" b="0" i="0" u="none" strike="noStrike" baseline="0" dirty="0">
                <a:latin typeface="OpenSans-Regular"/>
              </a:rPr>
              <a:t>City generating around </a:t>
            </a:r>
            <a:r>
              <a:rPr lang="en-IN" sz="2000" b="1" i="0" u="none" strike="noStrike" baseline="0" dirty="0">
                <a:latin typeface="OpenSans-Bold"/>
              </a:rPr>
              <a:t>63%</a:t>
            </a:r>
            <a:r>
              <a:rPr lang="en-IN" sz="2000" b="0" i="0" u="none" strike="noStrike" baseline="0" dirty="0">
                <a:latin typeface="OpenSans-Regular"/>
              </a:rPr>
              <a:t>of total Revenue. </a:t>
            </a:r>
            <a:r>
              <a:rPr lang="en-US" sz="2000" b="1" i="0" u="none" strike="noStrike" baseline="0" dirty="0">
                <a:latin typeface="OpenSans-Bold"/>
              </a:rPr>
              <a:t>Delhi </a:t>
            </a:r>
            <a:r>
              <a:rPr lang="en-US" sz="2000" b="0" i="0" u="none" strike="noStrike" baseline="0" dirty="0">
                <a:latin typeface="OpenSans-Regular"/>
              </a:rPr>
              <a:t>is contributing only </a:t>
            </a:r>
            <a:r>
              <a:rPr lang="en-IN" sz="2000" b="1" i="0" u="none" strike="noStrike" baseline="0" dirty="0">
                <a:latin typeface="OpenSans-Bold"/>
              </a:rPr>
              <a:t>17.23% </a:t>
            </a:r>
            <a:r>
              <a:rPr lang="en-IN" sz="2000" b="0" i="0" u="none" strike="noStrike" baseline="0" dirty="0">
                <a:latin typeface="OpenSans-Regular"/>
              </a:rPr>
              <a:t>of total Revenue.</a:t>
            </a:r>
          </a:p>
          <a:p>
            <a:pPr algn="l"/>
            <a:r>
              <a:rPr lang="en-IN" sz="2000" b="1" i="0" u="sng" strike="noStrike" baseline="0" dirty="0">
                <a:solidFill>
                  <a:schemeClr val="tx2">
                    <a:lumMod val="75000"/>
                  </a:schemeClr>
                </a:solidFill>
                <a:latin typeface="PTSans-NarrowBold"/>
              </a:rPr>
              <a:t>Hotel wise Occupancy Analysis</a:t>
            </a:r>
            <a:r>
              <a:rPr lang="en-IN" sz="2000" b="1" i="0" u="none" strike="noStrike" baseline="0" dirty="0">
                <a:solidFill>
                  <a:schemeClr val="tx2">
                    <a:lumMod val="75000"/>
                  </a:schemeClr>
                </a:solidFill>
                <a:latin typeface="PTSans-NarrowBold"/>
              </a:rPr>
              <a:t>:</a:t>
            </a:r>
            <a:r>
              <a:rPr lang="en-IN" sz="2000" b="1" i="0" u="none" strike="noStrike" baseline="0" dirty="0">
                <a:solidFill>
                  <a:srgbClr val="F06C00"/>
                </a:solidFill>
                <a:latin typeface="PTSans-NarrowBold"/>
              </a:rPr>
              <a:t> </a:t>
            </a:r>
            <a:r>
              <a:rPr lang="en-US" sz="2000" b="0" i="0" u="none" strike="noStrike" baseline="0" dirty="0">
                <a:latin typeface="OpenSans-Regular"/>
              </a:rPr>
              <a:t>From the analysis we can see </a:t>
            </a:r>
            <a:r>
              <a:rPr lang="en-US" sz="2000" b="1" i="0" u="none" strike="noStrike" baseline="0" dirty="0" err="1">
                <a:latin typeface="OpenSans-Bold"/>
              </a:rPr>
              <a:t>Atliq</a:t>
            </a:r>
            <a:r>
              <a:rPr lang="en-US" sz="2000" b="1" i="0" u="none" strike="noStrike" baseline="0" dirty="0">
                <a:latin typeface="OpenSans-Bold"/>
              </a:rPr>
              <a:t> </a:t>
            </a:r>
            <a:r>
              <a:rPr lang="en-US" sz="2000" b="1" i="0" u="none" strike="noStrike" baseline="0" dirty="0" err="1">
                <a:latin typeface="OpenSans-Bold"/>
              </a:rPr>
              <a:t>Blu,Atliq</a:t>
            </a:r>
            <a:r>
              <a:rPr lang="en-US" sz="2000" b="1" i="0" u="none" strike="noStrike" baseline="0" dirty="0">
                <a:latin typeface="OpenSans-Bold"/>
              </a:rPr>
              <a:t> Palace, </a:t>
            </a:r>
            <a:r>
              <a:rPr lang="en-US" sz="2000" b="1" i="0" u="none" strike="noStrike" baseline="0" dirty="0" err="1">
                <a:latin typeface="OpenSans-Bold"/>
              </a:rPr>
              <a:t>Atliq</a:t>
            </a:r>
            <a:r>
              <a:rPr lang="en-US" sz="2000" b="1" i="0" u="none" strike="noStrike" baseline="0" dirty="0">
                <a:latin typeface="OpenSans-Bold"/>
              </a:rPr>
              <a:t> City </a:t>
            </a:r>
            <a:r>
              <a:rPr lang="en-IN" sz="2000" b="0" i="0" u="none" strike="noStrike" baseline="0" dirty="0">
                <a:latin typeface="OpenSans-Regular"/>
              </a:rPr>
              <a:t>occupancy percentage is more </a:t>
            </a:r>
            <a:r>
              <a:rPr lang="en-US" sz="2000" b="0" i="0" u="none" strike="noStrike" baseline="0" dirty="0">
                <a:latin typeface="OpenSans-Regular"/>
              </a:rPr>
              <a:t>than </a:t>
            </a:r>
            <a:r>
              <a:rPr lang="en-US" sz="2000" b="1" i="0" u="none" strike="noStrike" baseline="0" dirty="0">
                <a:latin typeface="OpenSans-Bold"/>
              </a:rPr>
              <a:t>60%</a:t>
            </a:r>
            <a:r>
              <a:rPr lang="en-US" sz="2000" b="0" i="0" u="none" strike="noStrike" baseline="0" dirty="0">
                <a:latin typeface="OpenSans-Regular"/>
              </a:rPr>
              <a:t>. But for </a:t>
            </a:r>
            <a:r>
              <a:rPr lang="en-US" sz="2000" b="1" i="0" u="none" strike="noStrike" baseline="0" dirty="0" err="1">
                <a:latin typeface="OpenSans-Bold"/>
              </a:rPr>
              <a:t>Atliq</a:t>
            </a:r>
            <a:r>
              <a:rPr lang="en-US" sz="2000" b="1" i="0" u="none" strike="noStrike" baseline="0" dirty="0">
                <a:latin typeface="OpenSans-Bold"/>
              </a:rPr>
              <a:t> Seasons </a:t>
            </a:r>
            <a:r>
              <a:rPr lang="en-US" sz="2000" b="0" i="0" u="none" strike="noStrike" baseline="0" dirty="0">
                <a:latin typeface="OpenSans-Regular"/>
              </a:rPr>
              <a:t>occupancy is only </a:t>
            </a:r>
            <a:r>
              <a:rPr lang="en-US" sz="2000" b="1" i="0" u="none" strike="noStrike" baseline="0" dirty="0">
                <a:latin typeface="OpenSans-Bold"/>
              </a:rPr>
              <a:t>45%</a:t>
            </a:r>
            <a:r>
              <a:rPr lang="en-US" sz="2000" b="0" i="0" u="none" strike="noStrike" baseline="0" dirty="0">
                <a:latin typeface="OpenSans-Regular"/>
              </a:rPr>
              <a:t>. That is one of the reasons it is generating less </a:t>
            </a:r>
            <a:r>
              <a:rPr lang="en-IN" sz="2000" b="0" i="0" u="none" strike="noStrike" baseline="0" dirty="0">
                <a:latin typeface="OpenSans-Regular"/>
              </a:rPr>
              <a:t>revenue.</a:t>
            </a:r>
          </a:p>
          <a:p>
            <a:pPr algn="l"/>
            <a:r>
              <a:rPr lang="en-IN" sz="2000" b="1" i="0" u="sng" strike="noStrike" baseline="0" dirty="0" err="1">
                <a:solidFill>
                  <a:schemeClr val="tx2">
                    <a:lumMod val="75000"/>
                  </a:schemeClr>
                </a:solidFill>
                <a:latin typeface="PTSans-NarrowBold"/>
              </a:rPr>
              <a:t>Daytype</a:t>
            </a:r>
            <a:r>
              <a:rPr lang="en-IN" sz="2000" b="1" i="0" u="sng" strike="noStrike" baseline="0" dirty="0">
                <a:solidFill>
                  <a:schemeClr val="tx2">
                    <a:lumMod val="75000"/>
                  </a:schemeClr>
                </a:solidFill>
                <a:latin typeface="PTSans-NarrowBold"/>
              </a:rPr>
              <a:t> Wise Occupancy</a:t>
            </a:r>
            <a:r>
              <a:rPr lang="en-IN" sz="2000" b="1" i="0" u="none" strike="noStrike" baseline="0" dirty="0">
                <a:solidFill>
                  <a:schemeClr val="tx2">
                    <a:lumMod val="75000"/>
                  </a:schemeClr>
                </a:solidFill>
                <a:latin typeface="PTSans-NarrowBold"/>
              </a:rPr>
              <a:t>:</a:t>
            </a:r>
            <a:r>
              <a:rPr lang="en-IN" sz="2000" b="1" i="0" u="none" strike="noStrike" baseline="0" dirty="0">
                <a:solidFill>
                  <a:srgbClr val="F06C00"/>
                </a:solidFill>
                <a:latin typeface="PTSans-NarrowBold"/>
              </a:rPr>
              <a:t> </a:t>
            </a:r>
            <a:r>
              <a:rPr lang="en-US" sz="2000" b="0" i="0" u="none" strike="noStrike" baseline="0" dirty="0">
                <a:latin typeface="OpenSans-Regular"/>
              </a:rPr>
              <a:t>In </a:t>
            </a:r>
            <a:r>
              <a:rPr lang="en-US" sz="2000" b="0" i="0" u="none" strike="noStrike" baseline="0" dirty="0" err="1">
                <a:latin typeface="OpenSans-Regular"/>
              </a:rPr>
              <a:t>Atliq</a:t>
            </a:r>
            <a:r>
              <a:rPr lang="en-US" sz="2000" b="0" i="0" u="none" strike="noStrike" baseline="0" dirty="0">
                <a:latin typeface="OpenSans-Regular"/>
              </a:rPr>
              <a:t> occupancy during weekends is </a:t>
            </a:r>
            <a:r>
              <a:rPr lang="en-US" sz="2000" b="1" i="0" u="none" strike="noStrike" baseline="0" dirty="0">
                <a:latin typeface="OpenSans-Bold"/>
              </a:rPr>
              <a:t>73.58% </a:t>
            </a:r>
            <a:r>
              <a:rPr lang="en-US" sz="2000" b="0" i="0" u="none" strike="noStrike" baseline="0" dirty="0">
                <a:latin typeface="OpenSans-Regular"/>
              </a:rPr>
              <a:t>and during weekdays </a:t>
            </a:r>
            <a:r>
              <a:rPr lang="en-US" sz="2000" b="1" i="0" u="none" strike="noStrike" baseline="0" dirty="0">
                <a:latin typeface="OpenSans-Bold"/>
              </a:rPr>
              <a:t>51.34% </a:t>
            </a:r>
            <a:r>
              <a:rPr lang="en-US" sz="2000" b="0" i="0" u="none" strike="noStrike" baseline="0" dirty="0">
                <a:latin typeface="OpenSans-Regular"/>
              </a:rPr>
              <a:t>. People books more during weekends. This analysis can help to improve pricing </a:t>
            </a:r>
            <a:r>
              <a:rPr lang="en-IN" sz="2000" b="0" i="0" u="none" strike="noStrike" baseline="0" dirty="0">
                <a:latin typeface="OpenSans-Regular"/>
              </a:rPr>
              <a:t>plans during weekends.</a:t>
            </a:r>
          </a:p>
          <a:p>
            <a:pPr algn="l"/>
            <a:r>
              <a:rPr lang="en-US" sz="2000" b="1" i="0" u="sng" strike="noStrike" baseline="0" dirty="0">
                <a:solidFill>
                  <a:schemeClr val="tx2">
                    <a:lumMod val="75000"/>
                  </a:schemeClr>
                </a:solidFill>
                <a:latin typeface="PTSans-NarrowBold"/>
              </a:rPr>
              <a:t>Booking Platform wise booking Analysis</a:t>
            </a:r>
            <a:r>
              <a:rPr lang="en-US" sz="2000" b="1" i="0" u="none" strike="noStrike" baseline="0" dirty="0">
                <a:solidFill>
                  <a:schemeClr val="tx2">
                    <a:lumMod val="75000"/>
                  </a:schemeClr>
                </a:solidFill>
                <a:latin typeface="PTSans-NarrowBold"/>
              </a:rPr>
              <a:t>:</a:t>
            </a:r>
            <a:r>
              <a:rPr lang="en-US" sz="2000" b="1" i="0" u="none" strike="noStrike" baseline="0" dirty="0">
                <a:solidFill>
                  <a:srgbClr val="F06C00"/>
                </a:solidFill>
                <a:latin typeface="PTSans-NarrowBold"/>
              </a:rPr>
              <a:t> </a:t>
            </a:r>
            <a:r>
              <a:rPr lang="en-IN" sz="2000" b="0" i="0" u="none" strike="noStrike" baseline="0" dirty="0">
                <a:latin typeface="OpenSans-Regular"/>
              </a:rPr>
              <a:t>Most of the hotel booking were done by the platform which is not mentioned here. And using offline method very less amount people used to book hotels.</a:t>
            </a:r>
          </a:p>
          <a:p>
            <a:pPr algn="l"/>
            <a:r>
              <a:rPr lang="en-US" sz="2000" b="1" i="0" u="sng" strike="noStrike" baseline="0" dirty="0">
                <a:solidFill>
                  <a:schemeClr val="tx2">
                    <a:lumMod val="75000"/>
                  </a:schemeClr>
                </a:solidFill>
                <a:latin typeface="PTSans-NarrowBold"/>
              </a:rPr>
              <a:t>Hotel wise ADR(Average Daily Revenue): </a:t>
            </a:r>
            <a:r>
              <a:rPr lang="en-IN" sz="2000" b="0" i="0" u="none" strike="noStrike" baseline="0" dirty="0">
                <a:latin typeface="OpenSans-Regular"/>
              </a:rPr>
              <a:t>In city Bangalore Average Daily Revenue </a:t>
            </a:r>
            <a:r>
              <a:rPr lang="en-US" sz="2000" b="0" i="0" u="none" strike="noStrike" baseline="0" dirty="0">
                <a:latin typeface="OpenSans-Regular"/>
              </a:rPr>
              <a:t>is less as compared to </a:t>
            </a:r>
            <a:r>
              <a:rPr lang="en-IN" sz="2000" b="0" i="0" u="none" strike="noStrike" baseline="0" dirty="0">
                <a:latin typeface="OpenSans-Regular"/>
              </a:rPr>
              <a:t>other city hotels.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9320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69A2-5B81-EE5C-5E03-7E8BACD0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1415845"/>
            <a:ext cx="10515600" cy="2142971"/>
          </a:xfrm>
        </p:spPr>
        <p:txBody>
          <a:bodyPr>
            <a:normAutofit/>
          </a:bodyPr>
          <a:lstStyle/>
          <a:p>
            <a:pPr algn="ctr"/>
            <a:r>
              <a:rPr lang="en-IN" sz="7200" b="1" u="sng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THANK YOU!! </a:t>
            </a:r>
          </a:p>
        </p:txBody>
      </p:sp>
    </p:spTree>
    <p:extLst>
      <p:ext uri="{BB962C8B-B14F-4D97-AF65-F5344CB8AC3E}">
        <p14:creationId xmlns:p14="http://schemas.microsoft.com/office/powerpoint/2010/main" val="91686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</TotalTime>
  <Words>446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Aptos Display</vt:lpstr>
      <vt:lpstr>Arial</vt:lpstr>
      <vt:lpstr>Arial Rounded MT Bold</vt:lpstr>
      <vt:lpstr>Calibri</vt:lpstr>
      <vt:lpstr>Calibri Light</vt:lpstr>
      <vt:lpstr>League Spartan</vt:lpstr>
      <vt:lpstr>OpenSans-Bold</vt:lpstr>
      <vt:lpstr>OpenSans-Regular</vt:lpstr>
      <vt:lpstr>PTSans-NarrowBold</vt:lpstr>
      <vt:lpstr>Office Theme</vt:lpstr>
      <vt:lpstr>ATLIQ GRANDS HOSPITALITY - ANALYSIS</vt:lpstr>
      <vt:lpstr>Problem Statement</vt:lpstr>
      <vt:lpstr>PowerPoint Presentation</vt:lpstr>
      <vt:lpstr>DATA SOURCE</vt:lpstr>
      <vt:lpstr>DASHBOARD</vt:lpstr>
      <vt:lpstr>INSIGHTS</vt:lpstr>
      <vt:lpstr>THANK YOU!!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Shilpa Nagpal</dc:creator>
  <cp:lastModifiedBy>Shilpa Nagpal</cp:lastModifiedBy>
  <cp:revision>1</cp:revision>
  <dcterms:created xsi:type="dcterms:W3CDTF">2024-07-31T11:28:41Z</dcterms:created>
  <dcterms:modified xsi:type="dcterms:W3CDTF">2024-07-31T12:22:41Z</dcterms:modified>
</cp:coreProperties>
</file>