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72" r:id="rId8"/>
    <p:sldId id="260" r:id="rId9"/>
    <p:sldId id="270" r:id="rId10"/>
    <p:sldId id="273" r:id="rId11"/>
    <p:sldId id="261" r:id="rId12"/>
    <p:sldId id="263" r:id="rId13"/>
    <p:sldId id="275" r:id="rId14"/>
    <p:sldId id="277" r:id="rId15"/>
    <p:sldId id="276" r:id="rId16"/>
    <p:sldId id="278" r:id="rId17"/>
    <p:sldId id="267" r:id="rId18"/>
    <p:sldId id="274" r:id="rId19"/>
    <p:sldId id="268" r:id="rId20"/>
    <p:sldId id="269" r:id="rId21"/>
  </p:sldIdLst>
  <p:sldSz cx="14630400" cy="8229600"/>
  <p:notesSz cx="14630400" cy="822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  <a:endParaRPr lang="en-US" sz="14640" dirty="0"/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  <a:endParaRPr lang="en-US" sz="1464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3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link.springer.com/article/10.1007/s42979-023-01932-9" TargetMode="External"/><Relationship Id="rId2" Type="http://schemas.openxmlformats.org/officeDocument/2006/relationships/hyperlink" Target="https://www.researchgate.net/publication/373205261_AI_Assisted_Fashion_Design_A_Review" TargetMode="External"/><Relationship Id="rId1" Type="http://schemas.openxmlformats.org/officeDocument/2006/relationships/hyperlink" Target="https://www.afjbs.com/uploads/paper/5dcd47a637ee5fa1cd6b83f9a4edf804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179" y="2401951"/>
            <a:ext cx="8270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0" dirty="0"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4800" b="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4800" b="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b="0" dirty="0">
                <a:latin typeface="Times New Roman" panose="02020603050405020304"/>
                <a:cs typeface="Times New Roman" panose="02020603050405020304"/>
              </a:rPr>
              <a:t>Fashion Design</a:t>
            </a:r>
            <a:r>
              <a:rPr sz="4800" b="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b="0" spc="-10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4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9244" y="3509898"/>
            <a:ext cx="6418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255" algn="l"/>
              </a:tabLst>
            </a:pP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Integrating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Innovation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9575" y="5145405"/>
            <a:ext cx="5462270" cy="260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 marR="1608455" indent="-457200">
              <a:lnSpc>
                <a:spcPct val="115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by, </a:t>
            </a:r>
            <a:endParaRPr sz="2400" b="1" spc="-25" dirty="0">
              <a:latin typeface="Times New Roman" panose="02020603050405020304"/>
              <a:cs typeface="Times New Roman" panose="02020603050405020304"/>
            </a:endParaRPr>
          </a:p>
          <a:p>
            <a:pPr marL="541020" marR="1608455" indent="-457200">
              <a:lnSpc>
                <a:spcPct val="115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Shilpa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 b="1" spc="-50" dirty="0">
              <a:latin typeface="Times New Roman" panose="02020603050405020304"/>
              <a:cs typeface="Times New Roman" panose="02020603050405020304"/>
            </a:endParaRPr>
          </a:p>
          <a:p>
            <a:pPr marL="541020" marR="1608455" indent="-457200">
              <a:lnSpc>
                <a:spcPct val="115000"/>
              </a:lnSpc>
              <a:spcBef>
                <a:spcPts val="100"/>
              </a:spcBef>
            </a:pPr>
            <a:r>
              <a:rPr lang="en-IN" sz="2400" b="1" spc="-50" dirty="0">
                <a:latin typeface="Times New Roman" panose="02020603050405020304"/>
                <a:cs typeface="Times New Roman" panose="02020603050405020304"/>
              </a:rPr>
              <a:t>Roll no:44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5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Guide:</a:t>
            </a:r>
            <a:r>
              <a:rPr lang="en-IN" sz="2400" b="1" dirty="0" err="1">
                <a:latin typeface="Times New Roman" panose="02020603050405020304"/>
                <a:cs typeface="Times New Roman" panose="02020603050405020304"/>
              </a:rPr>
              <a:t>Dr.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Shidha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MV </a:t>
            </a:r>
            <a:endParaRPr lang="en-IN" sz="2400" b="1" spc="-25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5000"/>
              </a:lnSpc>
            </a:pPr>
            <a:r>
              <a:rPr lang="en-IN" sz="2400" b="1" dirty="0" err="1"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Scrum:</a:t>
            </a:r>
            <a:r>
              <a:rPr lang="en-IN" sz="2400" b="1" dirty="0" err="1">
                <a:latin typeface="Times New Roman" panose="02020603050405020304"/>
                <a:cs typeface="Times New Roman" panose="02020603050405020304"/>
              </a:rPr>
              <a:t>Ms.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Sona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Mary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Louis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53110"/>
            <a:ext cx="771017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376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437" y="6142672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4500" y="1552575"/>
            <a:ext cx="13119099" cy="629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9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descriptions,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trend-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IN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7965">
              <a:lnSpc>
                <a:spcPct val="100000"/>
              </a:lnSpc>
              <a:spcBef>
                <a:spcPts val="9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descriptions.</a:t>
            </a:r>
            <a:endParaRPr lang="en-IN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548005" algn="l"/>
                <a:tab pos="3771900" algn="l"/>
              </a:tabLst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lang="en-IN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548005" algn="l"/>
                <a:tab pos="3771900" algn="l"/>
              </a:tabLst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lvl="1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IN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IN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r>
              <a:rPr lang="en-IN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lang="en-IN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</a:t>
            </a:r>
            <a:r>
              <a:rPr lang="en-IN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</a:t>
            </a:r>
            <a:r>
              <a:rPr lang="en-IN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pattern).</a:t>
            </a:r>
            <a:endParaRPr lang="en-IN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1" indent="0">
              <a:lnSpc>
                <a:spcPct val="100000"/>
              </a:lnSpc>
              <a:buSzPct val="36000"/>
              <a:buFont typeface="Symbol" panose="05050102010706020507"/>
              <a:buNone/>
              <a:tabLst>
                <a:tab pos="469265" algn="l"/>
              </a:tabLst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lvl="1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IN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IN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  <a:r>
              <a:rPr lang="en-IN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en-IN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diffusion 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IN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1" indent="0">
              <a:lnSpc>
                <a:spcPct val="100000"/>
              </a:lnSpc>
              <a:buSzPct val="36000"/>
              <a:buFont typeface="Symbol" panose="05050102010706020507"/>
              <a:buNone/>
              <a:tabLst>
                <a:tab pos="469265" algn="l"/>
              </a:tabLst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lvl="1" indent="-228600">
              <a:lnSpc>
                <a:spcPts val="3220"/>
              </a:lnSpc>
              <a:buSzPct val="36000"/>
              <a:buFont typeface="Symbol" panose="05050102010706020507"/>
              <a:buChar char=""/>
              <a:tabLst>
                <a:tab pos="469900" algn="l"/>
              </a:tabLst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IN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lang="en-IN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IN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IN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IN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en-IN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N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(drag-and-</a:t>
            </a:r>
            <a:r>
              <a:rPr lang="en-IN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</a:t>
            </a:r>
            <a:r>
              <a:rPr lang="en-IN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picker,</a:t>
            </a:r>
            <a:r>
              <a:rPr lang="en-IN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lvl="1" indent="-227965">
              <a:lnSpc>
                <a:spcPct val="100000"/>
              </a:lnSpc>
              <a:spcBef>
                <a:spcPts val="1230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437" y="1554797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2437" y="6709727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4500" y="548893"/>
            <a:ext cx="12786995" cy="477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75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800" b="1" spc="-70" dirty="0">
                <a:latin typeface="SimSun" panose="02010600030101010101" pitchFamily="2" charset="-122"/>
                <a:cs typeface="SimSun" panose="02010600030101010101" pitchFamily="2" charset="-122"/>
              </a:rPr>
              <a:t>3.</a:t>
            </a:r>
            <a:r>
              <a:rPr sz="2800" b="1" spc="-70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2800" b="1" spc="-1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2800" b="1" spc="-1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469265" indent="-227965">
              <a:lnSpc>
                <a:spcPct val="100000"/>
              </a:lnSpc>
              <a:spcBef>
                <a:spcPts val="9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realistic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try-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experience.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645"/>
              </a:spcBef>
              <a:buFont typeface="Symbol" panose="05050102010706020507"/>
              <a:buChar char=""/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lang="en-US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body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measurements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personalize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try-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on.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660"/>
              </a:spcBef>
              <a:buFont typeface="Symbol" panose="05050102010706020507"/>
              <a:buChar char=""/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Showcase</a:t>
            </a:r>
            <a:r>
              <a:rPr lang="en-US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garments</a:t>
            </a:r>
            <a:r>
              <a:rPr lang="en-US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poses</a:t>
            </a:r>
            <a:r>
              <a:rPr lang="en-US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lighting</a:t>
            </a:r>
            <a:r>
              <a:rPr lang="en-US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conditions.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62000" y="228600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916940"/>
            <a:ext cx="13784580" cy="6964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61595"/>
            <a:ext cx="12220575" cy="810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697230"/>
            <a:ext cx="11477625" cy="6728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76200"/>
            <a:ext cx="12313920" cy="8020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680" y="1863839"/>
            <a:ext cx="2782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BENEFITS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04519" y="2988056"/>
            <a:ext cx="10503535" cy="329311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2045"/>
              </a:spcBef>
              <a:buSzPct val="114000"/>
              <a:buFont typeface="Arial" panose="020B0604020202020204"/>
              <a:buChar char="•"/>
              <a:tabLst>
                <a:tab pos="25527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Automates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repetitive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consuming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tasks.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94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Enhances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creativity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8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suggestions.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Generates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trend-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brand-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speeds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development.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data-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decision-making.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backend of our AI-based fashion design system is the core that supports all essential functionalities, from managing user data and garment catalogs to facilitating virtual try-ons. By leveraging a powerful database solution , integrating advanced AI models like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model</a:t>
            </a:r>
            <a:r>
              <a:rPr lang="en-US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</a:t>
            </a:r>
            <a:r>
              <a:rPr lang="en-I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VITON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ensure a scalable, responsive, and efficient system. This architecture allows users to effortlessly create, try, and personalize fashion designs, delivering an innovative and engaging experience.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283"/>
            <a:ext cx="377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95400" y="1371600"/>
            <a:ext cx="12725400" cy="67605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64465" indent="-4445">
              <a:lnSpc>
                <a:spcPct val="99000"/>
              </a:lnSpc>
              <a:spcBef>
                <a:spcPts val="115"/>
              </a:spcBef>
              <a:buSzPct val="96000"/>
              <a:buAutoNum type="arabicPeriod"/>
              <a:tabLst>
                <a:tab pos="239395" algn="l"/>
              </a:tabLst>
            </a:pPr>
            <a:r>
              <a:rPr dirty="0"/>
              <a:t>	</a:t>
            </a:r>
            <a:r>
              <a:rPr lang="en-IN" dirty="0"/>
              <a:t>Revolutionizing Style: Artificial Intelligence (AI) Applications in Fashion Design G.K. Indu, C. </a:t>
            </a:r>
            <a:r>
              <a:rPr lang="en-IN" dirty="0" err="1"/>
              <a:t>Kayalvizhi</a:t>
            </a:r>
            <a:r>
              <a:rPr lang="en-IN" dirty="0"/>
              <a:t>, J. </a:t>
            </a:r>
            <a:r>
              <a:rPr lang="en-IN" dirty="0" err="1"/>
              <a:t>Hayavadana</a:t>
            </a:r>
            <a:r>
              <a:rPr lang="en-IN" dirty="0"/>
              <a:t>, Taruna </a:t>
            </a:r>
            <a:r>
              <a:rPr lang="en-IN" dirty="0" err="1"/>
              <a:t>Rajpurohit</a:t>
            </a:r>
            <a:r>
              <a:rPr lang="en-IN" dirty="0"/>
              <a:t>, S. </a:t>
            </a:r>
            <a:r>
              <a:rPr lang="en-IN" dirty="0" err="1"/>
              <a:t>Priyalatha</a:t>
            </a:r>
            <a:r>
              <a:rPr lang="en-IN" dirty="0"/>
              <a:t>, R. Priyanka </a:t>
            </a:r>
            <a:endParaRPr lang="en-IN" dirty="0"/>
          </a:p>
          <a:p>
            <a:pPr marL="8255" marR="164465" indent="0">
              <a:lnSpc>
                <a:spcPct val="99000"/>
              </a:lnSpc>
              <a:spcBef>
                <a:spcPts val="115"/>
              </a:spcBef>
              <a:buSzPct val="96000"/>
              <a:buNone/>
              <a:tabLst>
                <a:tab pos="239395" algn="l"/>
              </a:tabLst>
            </a:pPr>
            <a:r>
              <a:rPr lang="en-IN" dirty="0">
                <a:hlinkClick r:id="rId1"/>
              </a:rPr>
              <a:t>https://www.afjbs.com/uploads/paper/5dcd47a637ee5fa1cd6b83f9a4edf804.pdf</a:t>
            </a:r>
            <a:endParaRPr lang="en-IN" dirty="0"/>
          </a:p>
          <a:p>
            <a:pPr marL="8255" marR="164465" indent="0">
              <a:lnSpc>
                <a:spcPct val="99000"/>
              </a:lnSpc>
              <a:spcBef>
                <a:spcPts val="115"/>
              </a:spcBef>
              <a:buSzPct val="96000"/>
              <a:buNone/>
              <a:tabLst>
                <a:tab pos="239395" algn="l"/>
              </a:tabLst>
            </a:pPr>
            <a:endParaRPr lang="en-IN" dirty="0"/>
          </a:p>
          <a:p>
            <a:pPr marL="8255" marR="164465" indent="0">
              <a:lnSpc>
                <a:spcPct val="99000"/>
              </a:lnSpc>
              <a:spcBef>
                <a:spcPts val="115"/>
              </a:spcBef>
              <a:buSzPct val="96000"/>
              <a:buNone/>
              <a:tabLst>
                <a:tab pos="239395" algn="l"/>
              </a:tabLst>
            </a:pPr>
            <a:endParaRPr spc="-10" dirty="0"/>
          </a:p>
          <a:p>
            <a:pPr marL="8255" marR="5080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r>
              <a:rPr lang="en-IN" spc="-25" dirty="0"/>
              <a:t>2.  </a:t>
            </a:r>
            <a:r>
              <a:rPr spc="-25" dirty="0"/>
              <a:t>AI</a:t>
            </a:r>
            <a:r>
              <a:rPr spc="-155" dirty="0"/>
              <a:t> </a:t>
            </a:r>
            <a:r>
              <a:rPr spc="-10" dirty="0"/>
              <a:t>Assisted</a:t>
            </a:r>
            <a:r>
              <a:rPr spc="-145" dirty="0"/>
              <a:t> </a:t>
            </a:r>
            <a:r>
              <a:rPr dirty="0"/>
              <a:t>Fashion</a:t>
            </a:r>
            <a:r>
              <a:rPr spc="-120" dirty="0"/>
              <a:t> </a:t>
            </a:r>
            <a:r>
              <a:rPr spc="-10" dirty="0"/>
              <a:t>Design:A</a:t>
            </a:r>
            <a:r>
              <a:rPr spc="-150" dirty="0"/>
              <a:t> </a:t>
            </a:r>
            <a:r>
              <a:rPr dirty="0"/>
              <a:t>review,Ziyue</a:t>
            </a:r>
            <a:r>
              <a:rPr spc="-90" dirty="0"/>
              <a:t> </a:t>
            </a:r>
            <a:r>
              <a:rPr dirty="0"/>
              <a:t>Guo,Zongyang</a:t>
            </a:r>
            <a:r>
              <a:rPr spc="-85" dirty="0"/>
              <a:t> </a:t>
            </a:r>
            <a:r>
              <a:rPr dirty="0"/>
              <a:t>Zhu,Yizhi</a:t>
            </a:r>
            <a:r>
              <a:rPr spc="-80" dirty="0"/>
              <a:t> </a:t>
            </a:r>
            <a:r>
              <a:rPr dirty="0"/>
              <a:t>Li,Shidong</a:t>
            </a:r>
            <a:r>
              <a:rPr spc="-85" dirty="0"/>
              <a:t> </a:t>
            </a:r>
            <a:r>
              <a:rPr spc="-10" dirty="0"/>
              <a:t>Cao,Hanggyue </a:t>
            </a:r>
            <a:r>
              <a:rPr dirty="0"/>
              <a:t>Chen,Gaoang</a:t>
            </a:r>
            <a:r>
              <a:rPr spc="-35" dirty="0"/>
              <a:t> </a:t>
            </a:r>
            <a:r>
              <a:rPr dirty="0"/>
              <a:t>Wang,IEEE</a:t>
            </a:r>
            <a:r>
              <a:rPr spc="-35" dirty="0"/>
              <a:t> </a:t>
            </a:r>
            <a:r>
              <a:rPr spc="-10" dirty="0"/>
              <a:t>Access,2023</a:t>
            </a:r>
            <a:endParaRPr spc="-10" dirty="0"/>
          </a:p>
          <a:p>
            <a:pPr marL="8255" marR="2050415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r>
              <a:rPr lang="en-IN" spc="-10" dirty="0">
                <a:hlinkClick r:id="rId2"/>
              </a:rPr>
              <a:t>https://www.researchgate.net/publication/373205261_AI_Assisted_Fashion_Design_A_Review</a:t>
            </a:r>
            <a:endParaRPr lang="en-IN" spc="-10" dirty="0"/>
          </a:p>
          <a:p>
            <a:pPr marL="8255" marR="2050415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endParaRPr lang="en-IN" spc="-10" dirty="0"/>
          </a:p>
          <a:p>
            <a:pPr marL="8255" marR="2050415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r>
              <a:rPr lang="en-IN" spc="-10" dirty="0"/>
              <a:t>3.</a:t>
            </a:r>
            <a:r>
              <a:rPr dirty="0"/>
              <a:t>	Study</a:t>
            </a:r>
            <a:r>
              <a:rPr spc="-95" dirty="0"/>
              <a:t> </a:t>
            </a:r>
            <a:r>
              <a:rPr spc="-10" dirty="0"/>
              <a:t>of</a:t>
            </a:r>
            <a:r>
              <a:rPr spc="-155" dirty="0"/>
              <a:t> </a:t>
            </a:r>
            <a:r>
              <a:rPr dirty="0"/>
              <a:t>AI</a:t>
            </a:r>
            <a:r>
              <a:rPr spc="-55" dirty="0"/>
              <a:t> </a:t>
            </a:r>
            <a:r>
              <a:rPr dirty="0"/>
              <a:t>driven</a:t>
            </a:r>
            <a:r>
              <a:rPr spc="-65" dirty="0"/>
              <a:t> </a:t>
            </a:r>
            <a:r>
              <a:rPr dirty="0"/>
              <a:t>Fashion</a:t>
            </a:r>
            <a:r>
              <a:rPr spc="-65" dirty="0"/>
              <a:t> </a:t>
            </a:r>
            <a:r>
              <a:rPr dirty="0"/>
              <a:t>Recommender</a:t>
            </a:r>
            <a:r>
              <a:rPr spc="-65" dirty="0"/>
              <a:t> </a:t>
            </a:r>
            <a:r>
              <a:rPr dirty="0"/>
              <a:t>System,Shaghayeg</a:t>
            </a:r>
            <a:r>
              <a:rPr spc="-65" dirty="0"/>
              <a:t> </a:t>
            </a:r>
            <a:r>
              <a:rPr spc="-10" dirty="0"/>
              <a:t>Shirkhani,Hamam </a:t>
            </a:r>
            <a:r>
              <a:rPr dirty="0"/>
              <a:t>Mokayed,Rajkumar</a:t>
            </a:r>
            <a:r>
              <a:rPr spc="-30" dirty="0"/>
              <a:t> </a:t>
            </a:r>
            <a:r>
              <a:rPr dirty="0"/>
              <a:t>Saini,</a:t>
            </a:r>
            <a:r>
              <a:rPr spc="-35" dirty="0"/>
              <a:t> </a:t>
            </a:r>
            <a:r>
              <a:rPr dirty="0"/>
              <a:t>Hum</a:t>
            </a:r>
            <a:r>
              <a:rPr spc="-25" dirty="0"/>
              <a:t> </a:t>
            </a:r>
            <a:r>
              <a:rPr dirty="0"/>
              <a:t>Yan</a:t>
            </a:r>
            <a:r>
              <a:rPr spc="-35" dirty="0"/>
              <a:t> </a:t>
            </a:r>
            <a:r>
              <a:rPr spc="-10" dirty="0"/>
              <a:t>Chai,2023</a:t>
            </a:r>
            <a:endParaRPr spc="-10" dirty="0"/>
          </a:p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IN" spc="-10">
                <a:hlinkClick r:id="rId3"/>
              </a:rPr>
              <a:t>https://link.springer.com/article/10.1007/s42979-023-01932-9</a:t>
            </a:r>
            <a:endParaRPr lang="en-IN" spc="-10"/>
          </a:p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endParaRPr spc="-10" dirty="0"/>
          </a:p>
          <a:p>
            <a:pPr>
              <a:lnSpc>
                <a:spcPct val="100000"/>
              </a:lnSpc>
              <a:spcBef>
                <a:spcPts val="150"/>
              </a:spcBef>
              <a:buFont typeface="Times New Roman" panose="02020603050405020304"/>
              <a:buAutoNum type="arabicPeriod"/>
            </a:pPr>
            <a:endParaRPr spc="-10" dirty="0"/>
          </a:p>
          <a:p>
            <a:pPr marL="6985" marR="154305" indent="0">
              <a:lnSpc>
                <a:spcPts val="2860"/>
              </a:lnSpc>
              <a:buSzPct val="96000"/>
              <a:buNone/>
              <a:tabLst>
                <a:tab pos="238760" algn="l"/>
              </a:tabLst>
            </a:pP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059" y="3474834"/>
            <a:ext cx="303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THANK</a:t>
            </a:r>
            <a:r>
              <a:rPr sz="3600" spc="-225" dirty="0"/>
              <a:t> </a:t>
            </a:r>
            <a:r>
              <a:rPr sz="3600" spc="-20" dirty="0"/>
              <a:t>YOU..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32536" y="1567688"/>
            <a:ext cx="11713845" cy="25857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05105" indent="-192405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•"/>
              <a:tabLst>
                <a:tab pos="20447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transforming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automating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manual,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consuming,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intuition-based.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fast-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trends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short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lifecycles.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enables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automated,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creative,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trend-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95" dirty="0"/>
              <a:t> </a:t>
            </a:r>
            <a:r>
              <a:rPr spc="-10" dirty="0"/>
              <a:t>STATEMENT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32536" y="1832864"/>
            <a:ext cx="10276205" cy="32258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•"/>
              <a:tabLst>
                <a:tab pos="21907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relies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effort</a:t>
            </a:r>
            <a:r>
              <a:rPr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intuition.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19075" indent="-206375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19075" algn="l"/>
              </a:tabLst>
            </a:pPr>
            <a:r>
              <a:rPr sz="2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consuming</a:t>
            </a:r>
            <a:r>
              <a:rPr sz="28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struggle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meet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rapid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market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demands.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Short</a:t>
            </a:r>
            <a:r>
              <a:rPr sz="2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lifecycles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adaptation.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800" spc="-6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7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8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8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creativity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analysis.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data-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brand-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-135" dirty="0"/>
              <a:t> </a:t>
            </a:r>
            <a:r>
              <a:rPr spc="-10" dirty="0"/>
              <a:t>SOLUTIONS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32536" y="1808467"/>
            <a:ext cx="11094720" cy="367284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800" b="1" spc="-4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800" b="1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automated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70" dirty="0">
                <a:latin typeface="Times New Roman" panose="02020603050405020304"/>
                <a:cs typeface="Times New Roman" panose="02020603050405020304"/>
              </a:rPr>
              <a:t>pre-trained </a:t>
            </a:r>
            <a:r>
              <a:rPr lang="en-IN" sz="2800" b="1" spc="-70" dirty="0">
                <a:latin typeface="Times New Roman" panose="02020603050405020304"/>
                <a:cs typeface="Times New Roman" panose="02020603050405020304"/>
              </a:rPr>
              <a:t>stable diffusion model</a:t>
            </a:r>
            <a:r>
              <a:rPr sz="28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high-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garment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data-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b="1" spc="-5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800" b="1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brand-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outputs.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Utilize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800" b="1" spc="-5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800" b="1" spc="-6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automate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repetitive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creativity.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Implementing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2800" b="1" spc="-6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try-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b="1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feature.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81200"/>
            <a:ext cx="10439400" cy="57051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identified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virtual try on feature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collaboration with creators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dataset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381001"/>
            <a:ext cx="12344400" cy="7399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ORKFLOW:</a:t>
            </a:r>
            <a:b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Input: Fashion images + text descriptions.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Image and text analysis.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Generation: Generate fashion designs based on user inputs.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Customize designs through the desktop interface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(gradio).</a:t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6.Virtual try on Implementation(VITON)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Output: Deliver final designs.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b="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10384601" cy="5791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10735945" cy="621157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DIFFUSION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VITON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Front-end:gradio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3833</Words>
  <Application>WPS Presentation</Application>
  <PresentationFormat>Custom</PresentationFormat>
  <Paragraphs>111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Wingdings 3</vt:lpstr>
      <vt:lpstr>Arial</vt:lpstr>
      <vt:lpstr>Times New Roman</vt:lpstr>
      <vt:lpstr>Times New Roman</vt:lpstr>
      <vt:lpstr>Symbol</vt:lpstr>
      <vt:lpstr>Microsoft YaHei</vt:lpstr>
      <vt:lpstr>Arial Unicode MS</vt:lpstr>
      <vt:lpstr>Calibri</vt:lpstr>
      <vt:lpstr>Century Gothic</vt:lpstr>
      <vt:lpstr>Segoe UI Variable Small Light</vt:lpstr>
      <vt:lpstr>Ion</vt:lpstr>
      <vt:lpstr>AI-Based Fashion Design System</vt:lpstr>
      <vt:lpstr>INTRODUCTION</vt:lpstr>
      <vt:lpstr>PROBLEM STATEMENT</vt:lpstr>
      <vt:lpstr>PROPOSED SOLUTIONS</vt:lpstr>
      <vt:lpstr>Related Works</vt:lpstr>
      <vt:lpstr>Gaps identified</vt:lpstr>
      <vt:lpstr>WORKFLOW:  1.Data Input: Fashion images + text descriptions.  2.Preprocessing: Image and text analysis.  3.Model Training  4.Design Generation: Generate fashion designs based on user inputs.  5.User Interface: Customize designs through the desktop interface(gradio).  6.Virtual try on Implementation(VITON)  7.Final Output: Deliver final designs. .</vt:lpstr>
      <vt:lpstr>PowerPoint 演示文稿</vt:lpstr>
      <vt:lpstr>Tools and Technologies</vt:lpstr>
      <vt:lpstr>1. Data Collection	and Preprocessing Module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BENEFITS</vt:lpstr>
      <vt:lpstr>Conclusion</vt:lpstr>
      <vt:lpstr>REFERENCES</vt:lpstr>
      <vt:lpstr>THANK YOU..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swetha v1-4.pptx</dc:title>
  <dc:creator>shilpa B</dc:creator>
  <cp:lastModifiedBy>Shilpa B</cp:lastModifiedBy>
  <cp:revision>14</cp:revision>
  <dcterms:created xsi:type="dcterms:W3CDTF">2025-01-27T10:19:00Z</dcterms:created>
  <dcterms:modified xsi:type="dcterms:W3CDTF">2025-04-03T06:03:31Z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2025-01-27T16:30:00Z</vt:filetime>
  </property>
  <property fmtid="{D5CDD505-2E9C-101B-9397-08002B2CF9AE}" pid="3" name="Creator">
    <vt:lpwstr>WPS Writer</vt:lpwstr>
  </property>
  <property fmtid="{D5CDD505-2E9C-101B-9397-08002B2CF9AE}" pid="4" name="LastSaved">
    <vt:filetime>2025-01-27T16:30:00Z</vt:filetime>
  </property>
  <property fmtid="{D5CDD505-2E9C-101B-9397-08002B2CF9AE}" pid="5" name="SourceModified">
    <vt:lpwstr>D:20250127151946+05'30'</vt:lpwstr>
  </property>
  <property fmtid="{D5CDD505-2E9C-101B-9397-08002B2CF9AE}" pid="6" name="ICV">
    <vt:lpwstr>FB1FEA682F1C4159941395BA7966A247_13</vt:lpwstr>
  </property>
  <property fmtid="{D5CDD505-2E9C-101B-9397-08002B2CF9AE}" pid="7" name="KSOProductBuildVer">
    <vt:lpwstr>1033-12.2.0.20323</vt:lpwstr>
  </property>
</Properties>
</file>