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lpa724/-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934721"/>
            <a:ext cx="9144000" cy="13234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secure data hiding in images using 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735" y="4039927"/>
            <a:ext cx="845037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Shilpa Pagadala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College Name: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Megha Institute of Engineering and Technology for Women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Department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 ( Computer Science and Engineering)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9591"/>
            <a:ext cx="11029615" cy="3873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Security &amp; Encryption: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Strengthen encryption and improve resistance against steganalysis and cyber threats.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for More File Formats: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steganography to videos, audio, and text for secure communication across various media.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&amp; Cloud Integration: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mobile/web applications for instant secure messaging and explore blockchain for decentralized data hiding.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AI-Powered Techniques: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AI for intelligent embedding, detection avoidance, and adaptability against security threats.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67750" y="882650"/>
            <a:ext cx="11029616" cy="63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1940561"/>
            <a:ext cx="9298744" cy="1727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Footlight MT Light" panose="0204060206030A020304" pitchFamily="18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>
              <a:buSzPct val="85000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2" y="1101012"/>
            <a:ext cx="11029616" cy="60730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918767"/>
            <a:ext cx="11029615" cy="3343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digital age, safeguarding sensitive information from unauthorized access is paramount. Traditional encryption can attract unwanted attention, making hidden messages susceptible to interception. This project aims to develop a steganography-based secure data hiding system that embeds secret messages within images without visibly altering them. 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utilizing the Least Significant Bit (LSB) technique, the system keeps confidential data undetectable while preserving the image's original quality. This method offers a covert communication channel for secure information transfer, making it perfect for cybersecurity, watermarking, and confidential messaging applications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30" y="1072026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Technology used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9510"/>
            <a:ext cx="10839478" cy="3788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152BE6-FD72-9980-9589-48FCFF0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30" y="941885"/>
            <a:ext cx="9381912" cy="452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  The core programming language used.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   Used for the graphical user interface (GUI).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PIL (Pillow)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Used for image processing (opening, modifying, and saving images).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 Manipulation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Encoding and decoding the hidden message using binary operations.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tabLst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SYSTEM REQUIREMENTS: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Operating System: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Windows, macOS, or Linux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Version: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3.xRequired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RAM: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least 2GB RAM, but 4GB or more is recommended for better performance</a:t>
            </a:r>
            <a:r>
              <a:rPr 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48" y="1345661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a typeface="+mj-lt"/>
                <a:cs typeface="Arial"/>
              </a:rPr>
              <a:t>Wow factors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1E18D5-D5F9-7763-6980-B861E109F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4341889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4329D-7816-4616-4148-EC992ECA79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01948" y="2210226"/>
            <a:ext cx="8501975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LSB (Least Significant Bit) Steganography to hide and retrieve messages in images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and easy-to-use GUI interface. 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without requiring complex encryption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methods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yet effective data hiding technique.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Completely invisible to the human eye.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70" y="1187348"/>
            <a:ext cx="10640425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69536D-BD42-DA2E-5079-1873C96ED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070" y="2315566"/>
            <a:ext cx="767909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looking for secure communication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Journalists and activists who need to hide sensitive messages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Developers interested in steganography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Cybersecurity enthusiasts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data hiding techniques.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83" y="54117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2B622-A7A1-A54E-52A1-A3B5D71D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83" y="1232452"/>
            <a:ext cx="4457339" cy="2351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1C8FF-0439-6315-C862-921F0CE3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59" y="1232452"/>
            <a:ext cx="4618652" cy="2351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511377-132A-960C-9373-7035574ED0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9287" y="3965512"/>
            <a:ext cx="4428933" cy="249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E9A0B-1011-9F88-2148-B2F0B9D1E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759" y="3965511"/>
            <a:ext cx="4706157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93" y="1189836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073A92-CC23-7B11-C473-0ABD18B1D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393" y="2573317"/>
            <a:ext cx="10198567" cy="171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delivered a straightforward, Python-based steganography application with a very robust graphical interface. It simplifies the process of embedding and extracting concealed information in images, offering possibilities for communication and content protection.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work provides a stepping stone for enhancing confidentiality and data safety in modern networks.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2887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1984"/>
            <a:ext cx="11029615" cy="1642187"/>
          </a:xfrm>
        </p:spPr>
        <p:txBody>
          <a:bodyPr/>
          <a:lstStyle/>
          <a:p>
            <a:pPr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https://github.com/shilpa724/-Steganography-Project.git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243</TotalTime>
  <Words>462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Footlight MT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 </vt:lpstr>
      <vt:lpstr> OUTLINE</vt:lpstr>
      <vt:lpstr> Problem Statement</vt:lpstr>
      <vt:lpstr>Technology used 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Shilpa Pagadala</cp:lastModifiedBy>
  <cp:revision>49</cp:revision>
  <dcterms:created xsi:type="dcterms:W3CDTF">2021-05-26T16:50:10Z</dcterms:created>
  <dcterms:modified xsi:type="dcterms:W3CDTF">2025-02-26T09:32:53Z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