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D3882-6784-4591-8E4D-CFA97FAE193A}" v="299" dt="2024-07-09T16:05:36.602"/>
    <p1510:client id="{D87EF3ED-0F83-4FD9-B108-7121E3AC4107}" v="6" dt="2024-07-10T00:22:27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7g-CXlP8iw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oZtASo0Ghw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Common Core State Standards Alignment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CDC-EB38-ACA0-0402-6F77B607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 is Common Core State Standards (CCSS)</a:t>
            </a:r>
          </a:p>
        </p:txBody>
      </p:sp>
      <p:pic>
        <p:nvPicPr>
          <p:cNvPr id="4" name="Online Media 3" title="Understanding the Common Core State Standards | Guide to Common Core State Standards | CCSS | Twinkl">
            <a:hlinkClick r:id="" action="ppaction://media"/>
            <a:extLst>
              <a:ext uri="{FF2B5EF4-FFF2-40B4-BE49-F238E27FC236}">
                <a16:creationId xmlns:a16="http://schemas.microsoft.com/office/drawing/2014/main" id="{D576FA79-855D-AE37-27F8-0D48CB76A77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32453" y="1346489"/>
            <a:ext cx="8486054" cy="4830474"/>
          </a:xfrm>
        </p:spPr>
      </p:pic>
    </p:spTree>
    <p:extLst>
      <p:ext uri="{BB962C8B-B14F-4D97-AF65-F5344CB8AC3E}">
        <p14:creationId xmlns:p14="http://schemas.microsoft.com/office/powerpoint/2010/main" val="28558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9F63-62A7-A0DA-260D-9CA7AECE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for ELA</a:t>
            </a:r>
          </a:p>
        </p:txBody>
      </p:sp>
      <p:pic>
        <p:nvPicPr>
          <p:cNvPr id="4" name="Content Placeholder 3" descr="A close-up of a document&#10;&#10;Description automatically generated">
            <a:extLst>
              <a:ext uri="{FF2B5EF4-FFF2-40B4-BE49-F238E27FC236}">
                <a16:creationId xmlns:a16="http://schemas.microsoft.com/office/drawing/2014/main" id="{8CE860DC-14EC-606D-30CB-58B381D1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548"/>
            <a:ext cx="10515600" cy="3227491"/>
          </a:xfrm>
        </p:spPr>
      </p:pic>
    </p:spTree>
    <p:extLst>
      <p:ext uri="{BB962C8B-B14F-4D97-AF65-F5344CB8AC3E}">
        <p14:creationId xmlns:p14="http://schemas.microsoft.com/office/powerpoint/2010/main" val="302335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343D-398B-529E-FC74-1977AAB8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CCSS Alignment</a:t>
            </a:r>
          </a:p>
        </p:txBody>
      </p:sp>
      <p:pic>
        <p:nvPicPr>
          <p:cNvPr id="5" name="Online Media 4" title="Standards Alignment">
            <a:hlinkClick r:id="" action="ppaction://media"/>
            <a:extLst>
              <a:ext uri="{FF2B5EF4-FFF2-40B4-BE49-F238E27FC236}">
                <a16:creationId xmlns:a16="http://schemas.microsoft.com/office/drawing/2014/main" id="{D62CB2A5-A492-EE48-8D5C-EB740673C3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9652" y="1343890"/>
            <a:ext cx="9306647" cy="5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1750-7427-F51D-7C94-FA89B46F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6359-726B-F85D-E69D-4732150E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CSV file with about 1,500 rows</a:t>
            </a:r>
          </a:p>
          <a:p>
            <a:r>
              <a:rPr lang="en-US" dirty="0"/>
              <a:t>Important Columns</a:t>
            </a:r>
          </a:p>
          <a:p>
            <a:pPr lvl="1"/>
            <a:r>
              <a:rPr lang="en-US" dirty="0"/>
              <a:t>CCSS id: </a:t>
            </a:r>
            <a:r>
              <a:rPr lang="en-US" dirty="0">
                <a:ea typeface="+mn-lt"/>
                <a:cs typeface="+mn-lt"/>
              </a:rPr>
              <a:t> e.g., CCSS.ELA-LITERACY.L.K.1</a:t>
            </a:r>
          </a:p>
          <a:p>
            <a:pPr lvl="1"/>
            <a:r>
              <a:rPr lang="en-US" dirty="0">
                <a:ea typeface="+mn-lt"/>
                <a:cs typeface="+mn-lt"/>
              </a:rPr>
              <a:t>Description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</a:rPr>
              <a:t>e.g., Demonstrate command of the conventions of standard English grammar and usage when writing or speaking.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3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D973-3CC2-4E8C-3399-92F1488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90BB-83DD-FDF6-8BE7-38BD6604D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Using NLP and ML to build a 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Input: any texts and a number 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200" dirty="0"/>
              <a:t>Output: the closest N number of CCSS ids to the input texts ranked by the closeness</a:t>
            </a:r>
          </a:p>
        </p:txBody>
      </p:sp>
    </p:spTree>
    <p:extLst>
      <p:ext uri="{BB962C8B-B14F-4D97-AF65-F5344CB8AC3E}">
        <p14:creationId xmlns:p14="http://schemas.microsoft.com/office/powerpoint/2010/main" val="6589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0C4C-F4CD-1229-9B0F-4949F8DD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2226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90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Common Core State Standards Alignment</vt:lpstr>
      <vt:lpstr>What is Common Core State Standards (CCSS)</vt:lpstr>
      <vt:lpstr>CCSS for ELA</vt:lpstr>
      <vt:lpstr>CCSS Alignment</vt:lpstr>
      <vt:lpstr>Data Set</vt:lpstr>
      <vt:lpstr>Task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2024-07-09T15:12:45Z</dcterms:created>
  <dcterms:modified xsi:type="dcterms:W3CDTF">2024-07-11T03:35:11Z</dcterms:modified>
</cp:coreProperties>
</file>