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Incorrect dosages &amp; harmful drug interactions risk patient safety.</a:t>
            </a:r>
          </a:p>
          <a:p>
            <a:r>
              <a:t>Aim: Analyze drug interactions, verify prescriptions, recommend safe alternatives.</a:t>
            </a:r>
          </a:p>
          <a:p>
            <a:r>
              <a:t>Uses NLP + APIs to extract accurate drug information.</a:t>
            </a:r>
          </a:p>
          <a:p>
            <a:r>
              <a:t>Provides a FastAPI backend and Streamlit frontend for easy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inputs prescription via Streamlit frontend.</a:t>
            </a:r>
          </a:p>
          <a:p>
            <a:r>
              <a:t>2. Backend (FastAPI) processes request.</a:t>
            </a:r>
          </a:p>
          <a:p>
            <a:r>
              <a:t>3. NLP models (Hugging Face + IBM Watson) extract structured drug data.</a:t>
            </a:r>
          </a:p>
          <a:p>
            <a:r>
              <a:t>4. Drug interaction database checks harmful combinations.</a:t>
            </a:r>
          </a:p>
          <a:p>
            <a:r>
              <a:t>5. Age-specific dosage &amp; alternative medications suggested.</a:t>
            </a:r>
          </a:p>
          <a:p>
            <a:r>
              <a:t>6. Results displayed on Streamlit interface.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Drug Interaction Detection – Flags harmful drug combinations.</a:t>
            </a:r>
          </a:p>
          <a:p>
            <a:r>
              <a:t>2. Age-Specific Dosage Recommendation – Accurate doses based on patient age.</a:t>
            </a:r>
          </a:p>
          <a:p>
            <a:r>
              <a:t>3. Alternative Medication Suggestions – Safer or equivalent drugs.</a:t>
            </a:r>
          </a:p>
          <a:p>
            <a:r>
              <a:t>4. NLP-Based Information Extraction – Structured data from prescriptions.</a:t>
            </a:r>
          </a:p>
          <a:p>
            <a:r>
              <a:t>5. User-Friendly Interface – Real-time interaction &amp; easy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Integrates drug databases for accurate checks.</a:t>
            </a:r>
          </a:p>
          <a:p>
            <a:r>
              <a:t>• Hugging Face NLP models for text extraction.</a:t>
            </a:r>
          </a:p>
          <a:p>
            <a:r>
              <a:t>• IBM Watson APIs for recommendations.</a:t>
            </a:r>
          </a:p>
          <a:p>
            <a:r>
              <a:t>• FastAPI ensures backend performance.</a:t>
            </a:r>
          </a:p>
          <a:p>
            <a:r>
              <a:t>• Streamlit creates responsive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– Core development language</a:t>
            </a:r>
          </a:p>
          <a:p>
            <a:r>
              <a:t>• IBM Watson – Intelligent recommendations &amp; NLP</a:t>
            </a:r>
          </a:p>
          <a:p>
            <a:r>
              <a:t>• Hugging Face – NLP drug data extraction</a:t>
            </a:r>
          </a:p>
          <a:p>
            <a:r>
              <a:t>• FastAPI – Backend APIs</a:t>
            </a:r>
          </a:p>
          <a:p>
            <a:r>
              <a:t>• Streamlit – Interactive frontend 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Integration with EHR systems.</a:t>
            </a:r>
          </a:p>
          <a:p>
            <a:r>
              <a:t>• Voice-based prescription input for doctors.</a:t>
            </a:r>
          </a:p>
          <a:p>
            <a:r>
              <a:t>• Mobile app for patients.</a:t>
            </a:r>
          </a:p>
          <a:p>
            <a:r>
              <a:t>• AI-driven personalized treatment plans.</a:t>
            </a:r>
          </a:p>
          <a:p>
            <a:r>
              <a:t>• Real-time integration with pharmacy databases.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Enhances patient safety by reducing errors.</a:t>
            </a:r>
          </a:p>
          <a:p>
            <a:r>
              <a:t>• Provides real-time, AI-driven support.</a:t>
            </a:r>
          </a:p>
          <a:p>
            <a:r>
              <a:t>• Combines NLP, AI, and drug databases for verification.</a:t>
            </a:r>
          </a:p>
          <a:p>
            <a:r>
              <a:t>• Scalable for healthcare adoption.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