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58" r:id="rId7"/>
    <p:sldId id="282" r:id="rId8"/>
    <p:sldId id="283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  <p:pic>
        <p:nvPicPr>
          <p:cNvPr id="1026" name="Picture 2" descr="You Must Know These 6 DevOps Best Practices in 2023 | Turing">
            <a:extLst>
              <a:ext uri="{FF2B5EF4-FFF2-40B4-BE49-F238E27FC236}">
                <a16:creationId xmlns:a16="http://schemas.microsoft.com/office/drawing/2014/main" id="{5A4D668B-9199-5109-1DF7-C5387A1E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325"/>
            <a:ext cx="12192000" cy="571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CE3A-9652-DB22-4396-32209D5E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Software Development Lifecycle(SDLC)</a:t>
            </a:r>
            <a:endParaRPr lang="en-IN" dirty="0"/>
          </a:p>
        </p:txBody>
      </p:sp>
      <p:pic>
        <p:nvPicPr>
          <p:cNvPr id="3076" name="Picture 4" descr="SDLC - Software Development Life Cycle - javatpoint">
            <a:extLst>
              <a:ext uri="{FF2B5EF4-FFF2-40B4-BE49-F238E27FC236}">
                <a16:creationId xmlns:a16="http://schemas.microsoft.com/office/drawing/2014/main" id="{9C7917FC-F32F-269C-F0C0-F41234A79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9" y="1866900"/>
            <a:ext cx="7744691" cy="458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5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A41C-C99E-73D4-B63C-FAA28BE0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B394-2DE4-6E6B-7143-CC1CAE81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Faster, better product delivery.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Faster issue resolution and reduced complexity.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Greater scalability and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More stable operating environments.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Better resource utilization.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Greater automation.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Greater visibility into system outcomes.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Greater innovation.</a:t>
            </a:r>
          </a:p>
          <a:p>
            <a:pPr marL="369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6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EBA4-3502-9AF6-1317-CFA8ACD9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Cornerstone principles-CALM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3779-4747-BCD3-F8DD-A989B0D2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1.Culture-Shared understanding between dev and ops team and sharing the responsibility of the software they build.</a:t>
            </a:r>
          </a:p>
          <a:p>
            <a:pPr marL="36900" indent="0">
              <a:buNone/>
            </a:pPr>
            <a:r>
              <a:rPr lang="en-US" dirty="0"/>
              <a:t>2.Automation-The jobs are automation</a:t>
            </a:r>
          </a:p>
          <a:p>
            <a:pPr marL="36900" indent="0">
              <a:buNone/>
            </a:pPr>
            <a:r>
              <a:rPr lang="en-US" dirty="0"/>
              <a:t>3.Lean-cutoff which are not necessary</a:t>
            </a:r>
          </a:p>
          <a:p>
            <a:pPr marL="36900" indent="0">
              <a:buNone/>
            </a:pPr>
            <a:r>
              <a:rPr lang="en-US" dirty="0"/>
              <a:t>Measurement-make sure that you have the data for backup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37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ECA1-6FA4-6967-01ED-E0B665E2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77C15-90AC-A365-6983-0AC08C89B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09" y="2228612"/>
            <a:ext cx="9906000" cy="4019788"/>
          </a:xfrm>
        </p:spPr>
      </p:pic>
    </p:spTree>
    <p:extLst>
      <p:ext uri="{BB962C8B-B14F-4D97-AF65-F5344CB8AC3E}">
        <p14:creationId xmlns:p14="http://schemas.microsoft.com/office/powerpoint/2010/main" val="73750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DB07-2E49-F7A3-E7A0-529D222F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What Is Git | Explore A Distributed Version Control Tool | Edureka">
            <a:extLst>
              <a:ext uri="{FF2B5EF4-FFF2-40B4-BE49-F238E27FC236}">
                <a16:creationId xmlns:a16="http://schemas.microsoft.com/office/drawing/2014/main" id="{838FBA32-5F8A-ADA7-A716-926265E65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1108364"/>
            <a:ext cx="11004321" cy="468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413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{0D78DE4B-05CD-4192-B368-B42804D06C12}tf11665031_win32</Template>
  <TotalTime>105</TotalTime>
  <Words>92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 Nova Light</vt:lpstr>
      <vt:lpstr>Google Sans</vt:lpstr>
      <vt:lpstr>Wingdings 2</vt:lpstr>
      <vt:lpstr>SlateVTI</vt:lpstr>
      <vt:lpstr>PowerPoint Presentation</vt:lpstr>
      <vt:lpstr>Software Development Lifecycle(SDLC)</vt:lpstr>
      <vt:lpstr>PowerPoint Presentation</vt:lpstr>
      <vt:lpstr>Benefits of DevOps</vt:lpstr>
      <vt:lpstr>Cornerstone principles-CALM framework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KS ISE</dc:creator>
  <cp:lastModifiedBy>Shilpa KS ISE</cp:lastModifiedBy>
  <cp:revision>1</cp:revision>
  <dcterms:created xsi:type="dcterms:W3CDTF">2023-10-03T06:03:31Z</dcterms:created>
  <dcterms:modified xsi:type="dcterms:W3CDTF">2023-10-03T07:49:08Z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