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59" r:id="rId5"/>
    <p:sldId id="261" r:id="rId6"/>
    <p:sldId id="273" r:id="rId7"/>
    <p:sldId id="294" r:id="rId8"/>
    <p:sldId id="274" r:id="rId9"/>
    <p:sldId id="265" r:id="rId10"/>
    <p:sldId id="260" r:id="rId11"/>
    <p:sldId id="266" r:id="rId12"/>
    <p:sldId id="316" r:id="rId13"/>
    <p:sldId id="263" r:id="rId14"/>
    <p:sldId id="268" r:id="rId15"/>
    <p:sldId id="297" r:id="rId16"/>
    <p:sldId id="264" r:id="rId17"/>
    <p:sldId id="272" r:id="rId18"/>
    <p:sldId id="296" r:id="rId19"/>
    <p:sldId id="301" r:id="rId20"/>
    <p:sldId id="269" r:id="rId21"/>
    <p:sldId id="270" r:id="rId22"/>
    <p:sldId id="271" r:id="rId23"/>
    <p:sldId id="276" r:id="rId24"/>
    <p:sldId id="298" r:id="rId25"/>
    <p:sldId id="299" r:id="rId26"/>
    <p:sldId id="300" r:id="rId27"/>
    <p:sldId id="275" r:id="rId28"/>
    <p:sldId id="277" r:id="rId29"/>
    <p:sldId id="278" r:id="rId30"/>
    <p:sldId id="302" r:id="rId31"/>
    <p:sldId id="303" r:id="rId32"/>
    <p:sldId id="279" r:id="rId33"/>
    <p:sldId id="280" r:id="rId34"/>
    <p:sldId id="304" r:id="rId35"/>
    <p:sldId id="281" r:id="rId36"/>
    <p:sldId id="311" r:id="rId37"/>
    <p:sldId id="305" r:id="rId38"/>
    <p:sldId id="306" r:id="rId39"/>
    <p:sldId id="307" r:id="rId40"/>
    <p:sldId id="308" r:id="rId41"/>
    <p:sldId id="283" r:id="rId42"/>
    <p:sldId id="309" r:id="rId43"/>
    <p:sldId id="310" r:id="rId44"/>
    <p:sldId id="312" r:id="rId45"/>
    <p:sldId id="282" r:id="rId46"/>
    <p:sldId id="315" r:id="rId47"/>
    <p:sldId id="314" r:id="rId48"/>
    <p:sldId id="31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E7135-8DCC-41EC-9F36-AC749577D367}" v="295" dt="2023-05-24T09:19:44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a Khopade" userId="e0806ae1ccfb9c2f" providerId="LiveId" clId="{636E7135-8DCC-41EC-9F36-AC749577D367}"/>
    <pc:docChg chg="undo custSel addSld delSld modSld sldOrd">
      <pc:chgData name="Shilpa Khopade" userId="e0806ae1ccfb9c2f" providerId="LiveId" clId="{636E7135-8DCC-41EC-9F36-AC749577D367}" dt="2023-06-05T15:59:53.290" v="10296" actId="20577"/>
      <pc:docMkLst>
        <pc:docMk/>
      </pc:docMkLst>
      <pc:sldChg chg="addSp delSp modSp mod setBg">
        <pc:chgData name="Shilpa Khopade" userId="e0806ae1ccfb9c2f" providerId="LiveId" clId="{636E7135-8DCC-41EC-9F36-AC749577D367}" dt="2023-04-27T14:00:00.657" v="3472" actId="26606"/>
        <pc:sldMkLst>
          <pc:docMk/>
          <pc:sldMk cId="4007388396" sldId="256"/>
        </pc:sldMkLst>
        <pc:spChg chg="mod">
          <ac:chgData name="Shilpa Khopade" userId="e0806ae1ccfb9c2f" providerId="LiveId" clId="{636E7135-8DCC-41EC-9F36-AC749577D367}" dt="2023-04-27T14:00:00.657" v="3472" actId="26606"/>
          <ac:spMkLst>
            <pc:docMk/>
            <pc:sldMk cId="4007388396" sldId="256"/>
            <ac:spMk id="2" creationId="{27541EEF-486B-60D1-5A26-5D02EE082F87}"/>
          </ac:spMkLst>
        </pc:spChg>
        <pc:spChg chg="mod">
          <ac:chgData name="Shilpa Khopade" userId="e0806ae1ccfb9c2f" providerId="LiveId" clId="{636E7135-8DCC-41EC-9F36-AC749577D367}" dt="2023-04-27T14:00:00.657" v="3472" actId="26606"/>
          <ac:spMkLst>
            <pc:docMk/>
            <pc:sldMk cId="4007388396" sldId="256"/>
            <ac:spMk id="3" creationId="{E9D192CA-1A1A-531B-B345-240E9C306877}"/>
          </ac:spMkLst>
        </pc:spChg>
        <pc:spChg chg="add del">
          <ac:chgData name="Shilpa Khopade" userId="e0806ae1ccfb9c2f" providerId="LiveId" clId="{636E7135-8DCC-41EC-9F36-AC749577D367}" dt="2023-04-27T14:00:00.657" v="3472" actId="26606"/>
          <ac:spMkLst>
            <pc:docMk/>
            <pc:sldMk cId="4007388396" sldId="256"/>
            <ac:spMk id="8" creationId="{934F1179-B481-4F9E-BCA3-AFB972070F83}"/>
          </ac:spMkLst>
        </pc:spChg>
        <pc:spChg chg="add del">
          <ac:chgData name="Shilpa Khopade" userId="e0806ae1ccfb9c2f" providerId="LiveId" clId="{636E7135-8DCC-41EC-9F36-AC749577D367}" dt="2023-04-27T14:00:00.657" v="3472" actId="26606"/>
          <ac:spMkLst>
            <pc:docMk/>
            <pc:sldMk cId="4007388396" sldId="256"/>
            <ac:spMk id="10" creationId="{827DC2C4-B485-428A-BF4A-472D2967F47F}"/>
          </ac:spMkLst>
        </pc:spChg>
        <pc:spChg chg="add del">
          <ac:chgData name="Shilpa Khopade" userId="e0806ae1ccfb9c2f" providerId="LiveId" clId="{636E7135-8DCC-41EC-9F36-AC749577D367}" dt="2023-04-27T14:00:00.657" v="3472" actId="26606"/>
          <ac:spMkLst>
            <pc:docMk/>
            <pc:sldMk cId="4007388396" sldId="256"/>
            <ac:spMk id="12" creationId="{EE04B5EB-F158-4507-90DD-BD23620C7CC9}"/>
          </ac:spMkLst>
        </pc:spChg>
      </pc:sldChg>
      <pc:sldChg chg="addSp delSp modSp mod ord setBg">
        <pc:chgData name="Shilpa Khopade" userId="e0806ae1ccfb9c2f" providerId="LiveId" clId="{636E7135-8DCC-41EC-9F36-AC749577D367}" dt="2023-04-27T13:59:59.593" v="3470" actId="26606"/>
        <pc:sldMkLst>
          <pc:docMk/>
          <pc:sldMk cId="1448353178" sldId="257"/>
        </pc:sldMkLst>
        <pc:spChg chg="mod">
          <ac:chgData name="Shilpa Khopade" userId="e0806ae1ccfb9c2f" providerId="LiveId" clId="{636E7135-8DCC-41EC-9F36-AC749577D367}" dt="2023-04-27T13:59:59.593" v="3470" actId="26606"/>
          <ac:spMkLst>
            <pc:docMk/>
            <pc:sldMk cId="1448353178" sldId="257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4-27T13:59:59.593" v="3470" actId="26606"/>
          <ac:spMkLst>
            <pc:docMk/>
            <pc:sldMk cId="1448353178" sldId="257"/>
            <ac:spMk id="3" creationId="{D48E8277-81E7-62E3-41A7-B804768598F8}"/>
          </ac:spMkLst>
        </pc:spChg>
        <pc:spChg chg="add del">
          <ac:chgData name="Shilpa Khopade" userId="e0806ae1ccfb9c2f" providerId="LiveId" clId="{636E7135-8DCC-41EC-9F36-AC749577D367}" dt="2023-04-27T13:59:59.593" v="3470" actId="26606"/>
          <ac:spMkLst>
            <pc:docMk/>
            <pc:sldMk cId="1448353178" sldId="257"/>
            <ac:spMk id="8" creationId="{081EA652-8C6A-4E69-BEB9-170809474553}"/>
          </ac:spMkLst>
        </pc:spChg>
        <pc:spChg chg="add del">
          <ac:chgData name="Shilpa Khopade" userId="e0806ae1ccfb9c2f" providerId="LiveId" clId="{636E7135-8DCC-41EC-9F36-AC749577D367}" dt="2023-04-27T13:59:59.593" v="3470" actId="26606"/>
          <ac:spMkLst>
            <pc:docMk/>
            <pc:sldMk cId="1448353178" sldId="257"/>
            <ac:spMk id="10" creationId="{A4026A73-1F7F-49F2-B319-8CA3B3D53269}"/>
          </ac:spMkLst>
        </pc:spChg>
        <pc:spChg chg="add del">
          <ac:chgData name="Shilpa Khopade" userId="e0806ae1ccfb9c2f" providerId="LiveId" clId="{636E7135-8DCC-41EC-9F36-AC749577D367}" dt="2023-04-27T13:59:59.593" v="3470" actId="26606"/>
          <ac:spMkLst>
            <pc:docMk/>
            <pc:sldMk cId="1448353178" sldId="257"/>
            <ac:spMk id="12" creationId="{5298780A-33B9-4EA2-8F67-DE68AD62841B}"/>
          </ac:spMkLst>
        </pc:spChg>
        <pc:spChg chg="add del">
          <ac:chgData name="Shilpa Khopade" userId="e0806ae1ccfb9c2f" providerId="LiveId" clId="{636E7135-8DCC-41EC-9F36-AC749577D367}" dt="2023-04-27T13:59:59.593" v="3470" actId="26606"/>
          <ac:spMkLst>
            <pc:docMk/>
            <pc:sldMk cId="1448353178" sldId="257"/>
            <ac:spMk id="14" creationId="{7F488E8B-4E1E-4402-8935-D4E6C02615C7}"/>
          </ac:spMkLst>
        </pc:spChg>
        <pc:picChg chg="add del">
          <ac:chgData name="Shilpa Khopade" userId="e0806ae1ccfb9c2f" providerId="LiveId" clId="{636E7135-8DCC-41EC-9F36-AC749577D367}" dt="2023-04-26T19:54:08.656" v="1320"/>
          <ac:picMkLst>
            <pc:docMk/>
            <pc:sldMk cId="1448353178" sldId="257"/>
            <ac:picMk id="9218" creationId="{C139FAE4-F4D6-89B6-9814-D98C626D7768}"/>
          </ac:picMkLst>
        </pc:picChg>
        <pc:picChg chg="add del">
          <ac:chgData name="Shilpa Khopade" userId="e0806ae1ccfb9c2f" providerId="LiveId" clId="{636E7135-8DCC-41EC-9F36-AC749577D367}" dt="2023-04-26T19:54:14.175" v="1322"/>
          <ac:picMkLst>
            <pc:docMk/>
            <pc:sldMk cId="1448353178" sldId="257"/>
            <ac:picMk id="9220" creationId="{2B4AD7B0-D148-62EC-D358-85C9A8649C92}"/>
          </ac:picMkLst>
        </pc:picChg>
        <pc:cxnChg chg="add del">
          <ac:chgData name="Shilpa Khopade" userId="e0806ae1ccfb9c2f" providerId="LiveId" clId="{636E7135-8DCC-41EC-9F36-AC749577D367}" dt="2023-04-27T13:59:59.593" v="3470" actId="26606"/>
          <ac:cxnSpMkLst>
            <pc:docMk/>
            <pc:sldMk cId="1448353178" sldId="257"/>
            <ac:cxnSpMk id="16" creationId="{23AAC9B5-8015-485C-ACF9-A750390E9A56}"/>
          </ac:cxnSpMkLst>
        </pc:cxnChg>
      </pc:sldChg>
      <pc:sldChg chg="addSp delSp modSp add del mod">
        <pc:chgData name="Shilpa Khopade" userId="e0806ae1ccfb9c2f" providerId="LiveId" clId="{636E7135-8DCC-41EC-9F36-AC749577D367}" dt="2023-04-26T14:54:39.469" v="343" actId="47"/>
        <pc:sldMkLst>
          <pc:docMk/>
          <pc:sldMk cId="3983184810" sldId="258"/>
        </pc:sldMkLst>
        <pc:spChg chg="mod">
          <ac:chgData name="Shilpa Khopade" userId="e0806ae1ccfb9c2f" providerId="LiveId" clId="{636E7135-8DCC-41EC-9F36-AC749577D367}" dt="2023-04-26T14:22:04.971" v="15" actId="20577"/>
          <ac:spMkLst>
            <pc:docMk/>
            <pc:sldMk cId="3983184810" sldId="258"/>
            <ac:spMk id="2" creationId="{85061D5C-AA37-7941-8784-645E5A3CEB0A}"/>
          </ac:spMkLst>
        </pc:spChg>
        <pc:spChg chg="del">
          <ac:chgData name="Shilpa Khopade" userId="e0806ae1ccfb9c2f" providerId="LiveId" clId="{636E7135-8DCC-41EC-9F36-AC749577D367}" dt="2023-04-26T14:21:34.969" v="4" actId="478"/>
          <ac:spMkLst>
            <pc:docMk/>
            <pc:sldMk cId="3983184810" sldId="258"/>
            <ac:spMk id="3" creationId="{D48E8277-81E7-62E3-41A7-B804768598F8}"/>
          </ac:spMkLst>
        </pc:spChg>
        <pc:spChg chg="add del mod">
          <ac:chgData name="Shilpa Khopade" userId="e0806ae1ccfb9c2f" providerId="LiveId" clId="{636E7135-8DCC-41EC-9F36-AC749577D367}" dt="2023-04-26T14:21:39.563" v="5" actId="478"/>
          <ac:spMkLst>
            <pc:docMk/>
            <pc:sldMk cId="3983184810" sldId="258"/>
            <ac:spMk id="5" creationId="{F96033C0-CF1C-5E50-B42E-C4E7BFEEC895}"/>
          </ac:spMkLst>
        </pc:spChg>
        <pc:picChg chg="add mod">
          <ac:chgData name="Shilpa Khopade" userId="e0806ae1ccfb9c2f" providerId="LiveId" clId="{636E7135-8DCC-41EC-9F36-AC749577D367}" dt="2023-04-26T14:21:57.127" v="7" actId="14100"/>
          <ac:picMkLst>
            <pc:docMk/>
            <pc:sldMk cId="3983184810" sldId="258"/>
            <ac:picMk id="1026" creationId="{DABD486A-0D9C-14DF-8F75-551D22602A61}"/>
          </ac:picMkLst>
        </pc:picChg>
      </pc:sldChg>
      <pc:sldChg chg="addSp delSp modSp add mod">
        <pc:chgData name="Shilpa Khopade" userId="e0806ae1ccfb9c2f" providerId="LiveId" clId="{636E7135-8DCC-41EC-9F36-AC749577D367}" dt="2023-04-26T14:38:11.297" v="75" actId="20577"/>
        <pc:sldMkLst>
          <pc:docMk/>
          <pc:sldMk cId="2521730969" sldId="259"/>
        </pc:sldMkLst>
        <pc:spChg chg="mod">
          <ac:chgData name="Shilpa Khopade" userId="e0806ae1ccfb9c2f" providerId="LiveId" clId="{636E7135-8DCC-41EC-9F36-AC749577D367}" dt="2023-04-26T14:38:11.297" v="75" actId="20577"/>
          <ac:spMkLst>
            <pc:docMk/>
            <pc:sldMk cId="2521730969" sldId="259"/>
            <ac:spMk id="2" creationId="{85061D5C-AA37-7941-8784-645E5A3CEB0A}"/>
          </ac:spMkLst>
        </pc:spChg>
        <pc:picChg chg="add mod">
          <ac:chgData name="Shilpa Khopade" userId="e0806ae1ccfb9c2f" providerId="LiveId" clId="{636E7135-8DCC-41EC-9F36-AC749577D367}" dt="2023-04-26T14:27:37.393" v="43" actId="1076"/>
          <ac:picMkLst>
            <pc:docMk/>
            <pc:sldMk cId="2521730969" sldId="259"/>
            <ac:picMk id="4" creationId="{2F813AF6-5A25-CC50-B454-B1C27A629E74}"/>
          </ac:picMkLst>
        </pc:picChg>
        <pc:picChg chg="del">
          <ac:chgData name="Shilpa Khopade" userId="e0806ae1ccfb9c2f" providerId="LiveId" clId="{636E7135-8DCC-41EC-9F36-AC749577D367}" dt="2023-04-26T14:24:49.824" v="38" actId="478"/>
          <ac:picMkLst>
            <pc:docMk/>
            <pc:sldMk cId="2521730969" sldId="259"/>
            <ac:picMk id="1026" creationId="{DABD486A-0D9C-14DF-8F75-551D22602A61}"/>
          </ac:picMkLst>
        </pc:picChg>
        <pc:picChg chg="add mod">
          <ac:chgData name="Shilpa Khopade" userId="e0806ae1ccfb9c2f" providerId="LiveId" clId="{636E7135-8DCC-41EC-9F36-AC749577D367}" dt="2023-04-26T14:25:07.920" v="41" actId="1076"/>
          <ac:picMkLst>
            <pc:docMk/>
            <pc:sldMk cId="2521730969" sldId="259"/>
            <ac:picMk id="2050" creationId="{47EFD2A8-2406-75C2-F082-F99444E8C200}"/>
          </ac:picMkLst>
        </pc:picChg>
      </pc:sldChg>
      <pc:sldChg chg="addSp delSp modSp add mod ord">
        <pc:chgData name="Shilpa Khopade" userId="e0806ae1ccfb9c2f" providerId="LiveId" clId="{636E7135-8DCC-41EC-9F36-AC749577D367}" dt="2023-04-26T20:33:55.589" v="2072"/>
        <pc:sldMkLst>
          <pc:docMk/>
          <pc:sldMk cId="2441432299" sldId="260"/>
        </pc:sldMkLst>
        <pc:spChg chg="mod">
          <ac:chgData name="Shilpa Khopade" userId="e0806ae1ccfb9c2f" providerId="LiveId" clId="{636E7135-8DCC-41EC-9F36-AC749577D367}" dt="2023-04-26T14:38:38.500" v="111" actId="20577"/>
          <ac:spMkLst>
            <pc:docMk/>
            <pc:sldMk cId="2441432299" sldId="260"/>
            <ac:spMk id="2" creationId="{85061D5C-AA37-7941-8784-645E5A3CEB0A}"/>
          </ac:spMkLst>
        </pc:spChg>
        <pc:picChg chg="del">
          <ac:chgData name="Shilpa Khopade" userId="e0806ae1ccfb9c2f" providerId="LiveId" clId="{636E7135-8DCC-41EC-9F36-AC749577D367}" dt="2023-04-26T14:38:41.039" v="112" actId="478"/>
          <ac:picMkLst>
            <pc:docMk/>
            <pc:sldMk cId="2441432299" sldId="260"/>
            <ac:picMk id="4" creationId="{2F813AF6-5A25-CC50-B454-B1C27A629E74}"/>
          </ac:picMkLst>
        </pc:picChg>
        <pc:picChg chg="add mod">
          <ac:chgData name="Shilpa Khopade" userId="e0806ae1ccfb9c2f" providerId="LiveId" clId="{636E7135-8DCC-41EC-9F36-AC749577D367}" dt="2023-04-26T14:39:21.254" v="117" actId="1076"/>
          <ac:picMkLst>
            <pc:docMk/>
            <pc:sldMk cId="2441432299" sldId="260"/>
            <ac:picMk id="5" creationId="{8C2A8991-DD54-5531-E21B-89ACF4F78303}"/>
          </ac:picMkLst>
        </pc:picChg>
        <pc:picChg chg="del">
          <ac:chgData name="Shilpa Khopade" userId="e0806ae1ccfb9c2f" providerId="LiveId" clId="{636E7135-8DCC-41EC-9F36-AC749577D367}" dt="2023-04-26T14:38:43.182" v="113" actId="478"/>
          <ac:picMkLst>
            <pc:docMk/>
            <pc:sldMk cId="2441432299" sldId="260"/>
            <ac:picMk id="2050" creationId="{47EFD2A8-2406-75C2-F082-F99444E8C200}"/>
          </ac:picMkLst>
        </pc:picChg>
        <pc:picChg chg="add mod">
          <ac:chgData name="Shilpa Khopade" userId="e0806ae1ccfb9c2f" providerId="LiveId" clId="{636E7135-8DCC-41EC-9F36-AC749577D367}" dt="2023-04-26T14:39:49.320" v="121" actId="1076"/>
          <ac:picMkLst>
            <pc:docMk/>
            <pc:sldMk cId="2441432299" sldId="260"/>
            <ac:picMk id="3074" creationId="{E836997D-2D36-D643-9C9C-E7F5FEEAD0E0}"/>
          </ac:picMkLst>
        </pc:picChg>
      </pc:sldChg>
      <pc:sldChg chg="addSp delSp modSp add mod ord">
        <pc:chgData name="Shilpa Khopade" userId="e0806ae1ccfb9c2f" providerId="LiveId" clId="{636E7135-8DCC-41EC-9F36-AC749577D367}" dt="2023-04-26T20:34:09.540" v="2074"/>
        <pc:sldMkLst>
          <pc:docMk/>
          <pc:sldMk cId="1708669874" sldId="261"/>
        </pc:sldMkLst>
        <pc:spChg chg="mod">
          <ac:chgData name="Shilpa Khopade" userId="e0806ae1ccfb9c2f" providerId="LiveId" clId="{636E7135-8DCC-41EC-9F36-AC749577D367}" dt="2023-04-26T14:43:54.177" v="140" actId="20577"/>
          <ac:spMkLst>
            <pc:docMk/>
            <pc:sldMk cId="1708669874" sldId="261"/>
            <ac:spMk id="2" creationId="{85061D5C-AA37-7941-8784-645E5A3CEB0A}"/>
          </ac:spMkLst>
        </pc:spChg>
        <pc:picChg chg="del">
          <ac:chgData name="Shilpa Khopade" userId="e0806ae1ccfb9c2f" providerId="LiveId" clId="{636E7135-8DCC-41EC-9F36-AC749577D367}" dt="2023-04-26T14:43:39.053" v="123" actId="478"/>
          <ac:picMkLst>
            <pc:docMk/>
            <pc:sldMk cId="1708669874" sldId="261"/>
            <ac:picMk id="5" creationId="{8C2A8991-DD54-5531-E21B-89ACF4F78303}"/>
          </ac:picMkLst>
        </pc:picChg>
        <pc:picChg chg="del">
          <ac:chgData name="Shilpa Khopade" userId="e0806ae1ccfb9c2f" providerId="LiveId" clId="{636E7135-8DCC-41EC-9F36-AC749577D367}" dt="2023-04-26T14:43:40.981" v="124" actId="478"/>
          <ac:picMkLst>
            <pc:docMk/>
            <pc:sldMk cId="1708669874" sldId="261"/>
            <ac:picMk id="3074" creationId="{E836997D-2D36-D643-9C9C-E7F5FEEAD0E0}"/>
          </ac:picMkLst>
        </pc:picChg>
        <pc:picChg chg="add mod">
          <ac:chgData name="Shilpa Khopade" userId="e0806ae1ccfb9c2f" providerId="LiveId" clId="{636E7135-8DCC-41EC-9F36-AC749577D367}" dt="2023-04-26T14:44:16.140" v="142" actId="14100"/>
          <ac:picMkLst>
            <pc:docMk/>
            <pc:sldMk cId="1708669874" sldId="261"/>
            <ac:picMk id="4098" creationId="{8EE3DA9D-2E16-E92D-3FC9-10DB6FE1FC57}"/>
          </ac:picMkLst>
        </pc:picChg>
        <pc:picChg chg="add del">
          <ac:chgData name="Shilpa Khopade" userId="e0806ae1ccfb9c2f" providerId="LiveId" clId="{636E7135-8DCC-41EC-9F36-AC749577D367}" dt="2023-04-26T14:53:49.402" v="337"/>
          <ac:picMkLst>
            <pc:docMk/>
            <pc:sldMk cId="1708669874" sldId="261"/>
            <ac:picMk id="4100" creationId="{79968C54-4E64-F9B7-F86E-CC50B876E86D}"/>
          </ac:picMkLst>
        </pc:picChg>
      </pc:sldChg>
      <pc:sldChg chg="new del">
        <pc:chgData name="Shilpa Khopade" userId="e0806ae1ccfb9c2f" providerId="LiveId" clId="{636E7135-8DCC-41EC-9F36-AC749577D367}" dt="2023-04-26T14:50:38.570" v="147" actId="47"/>
        <pc:sldMkLst>
          <pc:docMk/>
          <pc:sldMk cId="1129143681" sldId="262"/>
        </pc:sldMkLst>
      </pc:sldChg>
      <pc:sldChg chg="modSp add mod ord">
        <pc:chgData name="Shilpa Khopade" userId="e0806ae1ccfb9c2f" providerId="LiveId" clId="{636E7135-8DCC-41EC-9F36-AC749577D367}" dt="2023-05-04T08:03:07.666" v="4691" actId="20577"/>
        <pc:sldMkLst>
          <pc:docMk/>
          <pc:sldMk cId="1706247891" sldId="263"/>
        </pc:sldMkLst>
        <pc:spChg chg="mod">
          <ac:chgData name="Shilpa Khopade" userId="e0806ae1ccfb9c2f" providerId="LiveId" clId="{636E7135-8DCC-41EC-9F36-AC749577D367}" dt="2023-05-03T11:35:47.868" v="4288" actId="20577"/>
          <ac:spMkLst>
            <pc:docMk/>
            <pc:sldMk cId="1706247891" sldId="263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04T08:03:07.666" v="4691" actId="20577"/>
          <ac:spMkLst>
            <pc:docMk/>
            <pc:sldMk cId="1706247891" sldId="263"/>
            <ac:spMk id="3" creationId="{D48E8277-81E7-62E3-41A7-B804768598F8}"/>
          </ac:spMkLst>
        </pc:spChg>
      </pc:sldChg>
      <pc:sldChg chg="addSp delSp modSp add mod ord">
        <pc:chgData name="Shilpa Khopade" userId="e0806ae1ccfb9c2f" providerId="LiveId" clId="{636E7135-8DCC-41EC-9F36-AC749577D367}" dt="2023-04-26T20:30:49.288" v="2062"/>
        <pc:sldMkLst>
          <pc:docMk/>
          <pc:sldMk cId="1628740546" sldId="264"/>
        </pc:sldMkLst>
        <pc:spChg chg="del">
          <ac:chgData name="Shilpa Khopade" userId="e0806ae1ccfb9c2f" providerId="LiveId" clId="{636E7135-8DCC-41EC-9F36-AC749577D367}" dt="2023-04-26T19:06:44.853" v="1093" actId="478"/>
          <ac:spMkLst>
            <pc:docMk/>
            <pc:sldMk cId="1628740546" sldId="264"/>
            <ac:spMk id="2" creationId="{85061D5C-AA37-7941-8784-645E5A3CEB0A}"/>
          </ac:spMkLst>
        </pc:spChg>
        <pc:spChg chg="add del mod">
          <ac:chgData name="Shilpa Khopade" userId="e0806ae1ccfb9c2f" providerId="LiveId" clId="{636E7135-8DCC-41EC-9F36-AC749577D367}" dt="2023-04-26T19:06:48.936" v="1094" actId="478"/>
          <ac:spMkLst>
            <pc:docMk/>
            <pc:sldMk cId="1628740546" sldId="264"/>
            <ac:spMk id="6" creationId="{B67E273B-2275-A8DC-88C0-B8AD0CD2777F}"/>
          </ac:spMkLst>
        </pc:spChg>
        <pc:graphicFrameChg chg="add del modGraphic">
          <ac:chgData name="Shilpa Khopade" userId="e0806ae1ccfb9c2f" providerId="LiveId" clId="{636E7135-8DCC-41EC-9F36-AC749577D367}" dt="2023-04-26T14:54:01.527" v="342" actId="478"/>
          <ac:graphicFrameMkLst>
            <pc:docMk/>
            <pc:sldMk cId="1628740546" sldId="264"/>
            <ac:graphicFrameMk id="4" creationId="{575FEA68-52C5-4FFD-DB70-20120601F7CF}"/>
          </ac:graphicFrameMkLst>
        </pc:graphicFrameChg>
        <pc:picChg chg="mod">
          <ac:chgData name="Shilpa Khopade" userId="e0806ae1ccfb9c2f" providerId="LiveId" clId="{636E7135-8DCC-41EC-9F36-AC749577D367}" dt="2023-04-26T19:06:59.211" v="1096" actId="14100"/>
          <ac:picMkLst>
            <pc:docMk/>
            <pc:sldMk cId="1628740546" sldId="264"/>
            <ac:picMk id="1026" creationId="{DABD486A-0D9C-14DF-8F75-551D22602A61}"/>
          </ac:picMkLst>
        </pc:picChg>
      </pc:sldChg>
      <pc:sldChg chg="addSp delSp modSp new mod ord">
        <pc:chgData name="Shilpa Khopade" userId="e0806ae1ccfb9c2f" providerId="LiveId" clId="{636E7135-8DCC-41EC-9F36-AC749577D367}" dt="2023-04-27T16:45:18.249" v="3488" actId="1076"/>
        <pc:sldMkLst>
          <pc:docMk/>
          <pc:sldMk cId="1483949368" sldId="265"/>
        </pc:sldMkLst>
        <pc:spChg chg="mod">
          <ac:chgData name="Shilpa Khopade" userId="e0806ae1ccfb9c2f" providerId="LiveId" clId="{636E7135-8DCC-41EC-9F36-AC749577D367}" dt="2023-04-26T19:40:11.279" v="1222" actId="2711"/>
          <ac:spMkLst>
            <pc:docMk/>
            <pc:sldMk cId="1483949368" sldId="265"/>
            <ac:spMk id="2" creationId="{FC14F5BE-78BA-606D-137B-C6653EA8EC1C}"/>
          </ac:spMkLst>
        </pc:spChg>
        <pc:spChg chg="del mod">
          <ac:chgData name="Shilpa Khopade" userId="e0806ae1ccfb9c2f" providerId="LiveId" clId="{636E7135-8DCC-41EC-9F36-AC749577D367}" dt="2023-04-27T16:44:03.085" v="3479" actId="478"/>
          <ac:spMkLst>
            <pc:docMk/>
            <pc:sldMk cId="1483949368" sldId="265"/>
            <ac:spMk id="3" creationId="{FA14A02B-5D82-D056-8509-62A66872F8BC}"/>
          </ac:spMkLst>
        </pc:spChg>
        <pc:spChg chg="add del mod">
          <ac:chgData name="Shilpa Khopade" userId="e0806ae1ccfb9c2f" providerId="LiveId" clId="{636E7135-8DCC-41EC-9F36-AC749577D367}" dt="2023-04-26T15:02:32.134" v="522" actId="11529"/>
          <ac:spMkLst>
            <pc:docMk/>
            <pc:sldMk cId="1483949368" sldId="265"/>
            <ac:spMk id="4" creationId="{F95229FC-0D8D-27D0-3FB5-06204492C967}"/>
          </ac:spMkLst>
        </pc:spChg>
        <pc:spChg chg="add del mod">
          <ac:chgData name="Shilpa Khopade" userId="e0806ae1ccfb9c2f" providerId="LiveId" clId="{636E7135-8DCC-41EC-9F36-AC749577D367}" dt="2023-04-27T16:44:08.792" v="3480" actId="478"/>
          <ac:spMkLst>
            <pc:docMk/>
            <pc:sldMk cId="1483949368" sldId="265"/>
            <ac:spMk id="5" creationId="{04D0D007-EBF1-12F3-8FB5-2AF85DC533CD}"/>
          </ac:spMkLst>
        </pc:spChg>
        <pc:picChg chg="add del mod">
          <ac:chgData name="Shilpa Khopade" userId="e0806ae1ccfb9c2f" providerId="LiveId" clId="{636E7135-8DCC-41EC-9F36-AC749577D367}" dt="2023-04-27T16:45:06.542" v="3484" actId="478"/>
          <ac:picMkLst>
            <pc:docMk/>
            <pc:sldMk cId="1483949368" sldId="265"/>
            <ac:picMk id="7" creationId="{3EA7B004-302F-F928-844E-5DC45613DEFE}"/>
          </ac:picMkLst>
        </pc:picChg>
        <pc:picChg chg="add mod">
          <ac:chgData name="Shilpa Khopade" userId="e0806ae1ccfb9c2f" providerId="LiveId" clId="{636E7135-8DCC-41EC-9F36-AC749577D367}" dt="2023-04-27T16:45:18.249" v="3488" actId="1076"/>
          <ac:picMkLst>
            <pc:docMk/>
            <pc:sldMk cId="1483949368" sldId="265"/>
            <ac:picMk id="9" creationId="{6226FE97-06BD-48F3-5659-BF8B57EEB77F}"/>
          </ac:picMkLst>
        </pc:picChg>
      </pc:sldChg>
      <pc:sldChg chg="new del ord">
        <pc:chgData name="Shilpa Khopade" userId="e0806ae1ccfb9c2f" providerId="LiveId" clId="{636E7135-8DCC-41EC-9F36-AC749577D367}" dt="2023-04-26T14:55:45.405" v="358" actId="47"/>
        <pc:sldMkLst>
          <pc:docMk/>
          <pc:sldMk cId="4156925159" sldId="265"/>
        </pc:sldMkLst>
      </pc:sldChg>
      <pc:sldChg chg="modSp add del mod">
        <pc:chgData name="Shilpa Khopade" userId="e0806ae1ccfb9c2f" providerId="LiveId" clId="{636E7135-8DCC-41EC-9F36-AC749577D367}" dt="2023-04-26T14:56:04.461" v="372" actId="47"/>
        <pc:sldMkLst>
          <pc:docMk/>
          <pc:sldMk cId="340959417" sldId="266"/>
        </pc:sldMkLst>
        <pc:spChg chg="mod">
          <ac:chgData name="Shilpa Khopade" userId="e0806ae1ccfb9c2f" providerId="LiveId" clId="{636E7135-8DCC-41EC-9F36-AC749577D367}" dt="2023-04-26T14:55:53.816" v="371" actId="20577"/>
          <ac:spMkLst>
            <pc:docMk/>
            <pc:sldMk cId="340959417" sldId="266"/>
            <ac:spMk id="2" creationId="{27541EEF-486B-60D1-5A26-5D02EE082F87}"/>
          </ac:spMkLst>
        </pc:spChg>
      </pc:sldChg>
      <pc:sldChg chg="addSp modSp new mod ord">
        <pc:chgData name="Shilpa Khopade" userId="e0806ae1ccfb9c2f" providerId="LiveId" clId="{636E7135-8DCC-41EC-9F36-AC749577D367}" dt="2023-05-10T07:30:00.385" v="6395" actId="20577"/>
        <pc:sldMkLst>
          <pc:docMk/>
          <pc:sldMk cId="681610101" sldId="266"/>
        </pc:sldMkLst>
        <pc:spChg chg="mod">
          <ac:chgData name="Shilpa Khopade" userId="e0806ae1ccfb9c2f" providerId="LiveId" clId="{636E7135-8DCC-41EC-9F36-AC749577D367}" dt="2023-04-26T18:55:44.016" v="542" actId="2711"/>
          <ac:spMkLst>
            <pc:docMk/>
            <pc:sldMk cId="681610101" sldId="266"/>
            <ac:spMk id="2" creationId="{56A4DB29-8472-9142-49D8-BC0BD9568F5B}"/>
          </ac:spMkLst>
        </pc:spChg>
        <pc:spChg chg="mod">
          <ac:chgData name="Shilpa Khopade" userId="e0806ae1ccfb9c2f" providerId="LiveId" clId="{636E7135-8DCC-41EC-9F36-AC749577D367}" dt="2023-05-10T07:30:00.385" v="6395" actId="20577"/>
          <ac:spMkLst>
            <pc:docMk/>
            <pc:sldMk cId="681610101" sldId="266"/>
            <ac:spMk id="3" creationId="{691AAB13-6909-9904-BA25-1D62485C84BD}"/>
          </ac:spMkLst>
        </pc:spChg>
        <pc:picChg chg="add mod">
          <ac:chgData name="Shilpa Khopade" userId="e0806ae1ccfb9c2f" providerId="LiveId" clId="{636E7135-8DCC-41EC-9F36-AC749577D367}" dt="2023-04-26T19:05:11.746" v="1092" actId="1036"/>
          <ac:picMkLst>
            <pc:docMk/>
            <pc:sldMk cId="681610101" sldId="266"/>
            <ac:picMk id="4" creationId="{46DEC430-0347-962F-D9C2-07DBD9361483}"/>
          </ac:picMkLst>
        </pc:picChg>
        <pc:picChg chg="add mod">
          <ac:chgData name="Shilpa Khopade" userId="e0806ae1ccfb9c2f" providerId="LiveId" clId="{636E7135-8DCC-41EC-9F36-AC749577D367}" dt="2023-05-10T07:29:50.002" v="6394" actId="14100"/>
          <ac:picMkLst>
            <pc:docMk/>
            <pc:sldMk cId="681610101" sldId="266"/>
            <ac:picMk id="5122" creationId="{6C7C6801-B38F-4A8A-5CD8-29B2200EC81F}"/>
          </ac:picMkLst>
        </pc:picChg>
      </pc:sldChg>
      <pc:sldChg chg="addSp delSp modSp add del mod">
        <pc:chgData name="Shilpa Khopade" userId="e0806ae1ccfb9c2f" providerId="LiveId" clId="{636E7135-8DCC-41EC-9F36-AC749577D367}" dt="2023-04-26T19:39:40.622" v="1221" actId="47"/>
        <pc:sldMkLst>
          <pc:docMk/>
          <pc:sldMk cId="4102720815" sldId="267"/>
        </pc:sldMkLst>
        <pc:spChg chg="mod">
          <ac:chgData name="Shilpa Khopade" userId="e0806ae1ccfb9c2f" providerId="LiveId" clId="{636E7135-8DCC-41EC-9F36-AC749577D367}" dt="2023-04-26T19:03:48.189" v="954" actId="20577"/>
          <ac:spMkLst>
            <pc:docMk/>
            <pc:sldMk cId="4102720815" sldId="267"/>
            <ac:spMk id="2" creationId="{56A4DB29-8472-9142-49D8-BC0BD9568F5B}"/>
          </ac:spMkLst>
        </pc:spChg>
        <pc:spChg chg="del mod">
          <ac:chgData name="Shilpa Khopade" userId="e0806ae1ccfb9c2f" providerId="LiveId" clId="{636E7135-8DCC-41EC-9F36-AC749577D367}" dt="2023-04-26T19:04:06.286" v="958" actId="22"/>
          <ac:spMkLst>
            <pc:docMk/>
            <pc:sldMk cId="4102720815" sldId="267"/>
            <ac:spMk id="3" creationId="{691AAB13-6909-9904-BA25-1D62485C84BD}"/>
          </ac:spMkLst>
        </pc:spChg>
        <pc:spChg chg="add mod">
          <ac:chgData name="Shilpa Khopade" userId="e0806ae1ccfb9c2f" providerId="LiveId" clId="{636E7135-8DCC-41EC-9F36-AC749577D367}" dt="2023-04-26T19:04:19.309" v="959" actId="21"/>
          <ac:spMkLst>
            <pc:docMk/>
            <pc:sldMk cId="4102720815" sldId="267"/>
            <ac:spMk id="7" creationId="{D957711A-5C2F-8E77-E8FC-AA7ED714C98D}"/>
          </ac:spMkLst>
        </pc:spChg>
        <pc:picChg chg="add del mod ord">
          <ac:chgData name="Shilpa Khopade" userId="e0806ae1ccfb9c2f" providerId="LiveId" clId="{636E7135-8DCC-41EC-9F36-AC749577D367}" dt="2023-04-26T19:04:19.309" v="959" actId="21"/>
          <ac:picMkLst>
            <pc:docMk/>
            <pc:sldMk cId="4102720815" sldId="267"/>
            <ac:picMk id="5" creationId="{6713E49F-EA80-A7F8-36D3-F50B3F5F9733}"/>
          </ac:picMkLst>
        </pc:picChg>
        <pc:picChg chg="del">
          <ac:chgData name="Shilpa Khopade" userId="e0806ae1ccfb9c2f" providerId="LiveId" clId="{636E7135-8DCC-41EC-9F36-AC749577D367}" dt="2023-04-26T19:03:51.709" v="955" actId="478"/>
          <ac:picMkLst>
            <pc:docMk/>
            <pc:sldMk cId="4102720815" sldId="267"/>
            <ac:picMk id="5122" creationId="{6C7C6801-B38F-4A8A-5CD8-29B2200EC81F}"/>
          </ac:picMkLst>
        </pc:picChg>
      </pc:sldChg>
      <pc:sldChg chg="modSp new del mod">
        <pc:chgData name="Shilpa Khopade" userId="e0806ae1ccfb9c2f" providerId="LiveId" clId="{636E7135-8DCC-41EC-9F36-AC749577D367}" dt="2023-04-26T19:34:12.192" v="1117" actId="680"/>
        <pc:sldMkLst>
          <pc:docMk/>
          <pc:sldMk cId="277431936" sldId="268"/>
        </pc:sldMkLst>
        <pc:spChg chg="mod">
          <ac:chgData name="Shilpa Khopade" userId="e0806ae1ccfb9c2f" providerId="LiveId" clId="{636E7135-8DCC-41EC-9F36-AC749577D367}" dt="2023-04-26T19:34:11.810" v="1116" actId="20577"/>
          <ac:spMkLst>
            <pc:docMk/>
            <pc:sldMk cId="277431936" sldId="268"/>
            <ac:spMk id="2" creationId="{0FD278A3-5D7D-917F-8E1C-A88D1B595377}"/>
          </ac:spMkLst>
        </pc:spChg>
      </pc:sldChg>
      <pc:sldChg chg="addSp delSp modSp add mod">
        <pc:chgData name="Shilpa Khopade" userId="e0806ae1ccfb9c2f" providerId="LiveId" clId="{636E7135-8DCC-41EC-9F36-AC749577D367}" dt="2023-04-26T19:38:45.013" v="1219" actId="14100"/>
        <pc:sldMkLst>
          <pc:docMk/>
          <pc:sldMk cId="3084968382" sldId="268"/>
        </pc:sldMkLst>
        <pc:spChg chg="mod">
          <ac:chgData name="Shilpa Khopade" userId="e0806ae1ccfb9c2f" providerId="LiveId" clId="{636E7135-8DCC-41EC-9F36-AC749577D367}" dt="2023-04-26T19:34:23.346" v="1128" actId="20577"/>
          <ac:spMkLst>
            <pc:docMk/>
            <pc:sldMk cId="3084968382" sldId="268"/>
            <ac:spMk id="2" creationId="{85061D5C-AA37-7941-8784-645E5A3CEB0A}"/>
          </ac:spMkLst>
        </pc:spChg>
        <pc:spChg chg="del mod">
          <ac:chgData name="Shilpa Khopade" userId="e0806ae1ccfb9c2f" providerId="LiveId" clId="{636E7135-8DCC-41EC-9F36-AC749577D367}" dt="2023-04-26T19:35:51.160" v="1208" actId="478"/>
          <ac:spMkLst>
            <pc:docMk/>
            <pc:sldMk cId="3084968382" sldId="268"/>
            <ac:spMk id="3" creationId="{D48E8277-81E7-62E3-41A7-B804768598F8}"/>
          </ac:spMkLst>
        </pc:spChg>
        <pc:picChg chg="add del mod">
          <ac:chgData name="Shilpa Khopade" userId="e0806ae1ccfb9c2f" providerId="LiveId" clId="{636E7135-8DCC-41EC-9F36-AC749577D367}" dt="2023-04-26T19:38:17.118" v="1213" actId="478"/>
          <ac:picMkLst>
            <pc:docMk/>
            <pc:sldMk cId="3084968382" sldId="268"/>
            <ac:picMk id="5" creationId="{13510AF7-9694-82A9-799A-ADEB5FA01A5A}"/>
          </ac:picMkLst>
        </pc:picChg>
        <pc:picChg chg="add mod">
          <ac:chgData name="Shilpa Khopade" userId="e0806ae1ccfb9c2f" providerId="LiveId" clId="{636E7135-8DCC-41EC-9F36-AC749577D367}" dt="2023-04-26T19:38:45.013" v="1219" actId="14100"/>
          <ac:picMkLst>
            <pc:docMk/>
            <pc:sldMk cId="3084968382" sldId="268"/>
            <ac:picMk id="7170" creationId="{D2ADA4E9-D524-57F1-88A3-13C879546D40}"/>
          </ac:picMkLst>
        </pc:picChg>
      </pc:sldChg>
      <pc:sldChg chg="modSp new del mod">
        <pc:chgData name="Shilpa Khopade" userId="e0806ae1ccfb9c2f" providerId="LiveId" clId="{636E7135-8DCC-41EC-9F36-AC749577D367}" dt="2023-04-26T19:34:00.697" v="1109" actId="680"/>
        <pc:sldMkLst>
          <pc:docMk/>
          <pc:sldMk cId="3456643324" sldId="268"/>
        </pc:sldMkLst>
        <pc:spChg chg="mod">
          <ac:chgData name="Shilpa Khopade" userId="e0806ae1ccfb9c2f" providerId="LiveId" clId="{636E7135-8DCC-41EC-9F36-AC749577D367}" dt="2023-04-26T19:34:00.285" v="1108" actId="20577"/>
          <ac:spMkLst>
            <pc:docMk/>
            <pc:sldMk cId="3456643324" sldId="268"/>
            <ac:spMk id="2" creationId="{82DF2106-914D-79F0-ACD8-4B706CE26B94}"/>
          </ac:spMkLst>
        </pc:spChg>
      </pc:sldChg>
      <pc:sldChg chg="addSp delSp modSp add mod">
        <pc:chgData name="Shilpa Khopade" userId="e0806ae1ccfb9c2f" providerId="LiveId" clId="{636E7135-8DCC-41EC-9F36-AC749577D367}" dt="2023-05-02T20:13:42.222" v="3769" actId="11529"/>
        <pc:sldMkLst>
          <pc:docMk/>
          <pc:sldMk cId="2045217627" sldId="269"/>
        </pc:sldMkLst>
        <pc:spChg chg="mod">
          <ac:chgData name="Shilpa Khopade" userId="e0806ae1ccfb9c2f" providerId="LiveId" clId="{636E7135-8DCC-41EC-9F36-AC749577D367}" dt="2023-04-26T19:47:04.503" v="1236" actId="20577"/>
          <ac:spMkLst>
            <pc:docMk/>
            <pc:sldMk cId="2045217627" sldId="269"/>
            <ac:spMk id="2" creationId="{85061D5C-AA37-7941-8784-645E5A3CEB0A}"/>
          </ac:spMkLst>
        </pc:spChg>
        <pc:spChg chg="add del mod">
          <ac:chgData name="Shilpa Khopade" userId="e0806ae1ccfb9c2f" providerId="LiveId" clId="{636E7135-8DCC-41EC-9F36-AC749577D367}" dt="2023-05-02T20:13:42.222" v="3769" actId="11529"/>
          <ac:spMkLst>
            <pc:docMk/>
            <pc:sldMk cId="2045217627" sldId="269"/>
            <ac:spMk id="3" creationId="{2CD76743-D1C2-1850-0581-B1E2371FEACE}"/>
          </ac:spMkLst>
        </pc:spChg>
        <pc:picChg chg="add ord">
          <ac:chgData name="Shilpa Khopade" userId="e0806ae1ccfb9c2f" providerId="LiveId" clId="{636E7135-8DCC-41EC-9F36-AC749577D367}" dt="2023-05-02T20:13:39.255" v="3763" actId="167"/>
          <ac:picMkLst>
            <pc:docMk/>
            <pc:sldMk cId="2045217627" sldId="269"/>
            <ac:picMk id="4" creationId="{3AAE78CC-4F23-ACF4-28DE-C77C01E8EF72}"/>
          </ac:picMkLst>
        </pc:picChg>
        <pc:picChg chg="del">
          <ac:chgData name="Shilpa Khopade" userId="e0806ae1ccfb9c2f" providerId="LiveId" clId="{636E7135-8DCC-41EC-9F36-AC749577D367}" dt="2023-04-26T19:47:08.823" v="1237" actId="478"/>
          <ac:picMkLst>
            <pc:docMk/>
            <pc:sldMk cId="2045217627" sldId="269"/>
            <ac:picMk id="7170" creationId="{D2ADA4E9-D524-57F1-88A3-13C879546D40}"/>
          </ac:picMkLst>
        </pc:picChg>
      </pc:sldChg>
      <pc:sldChg chg="addSp delSp add mod">
        <pc:chgData name="Shilpa Khopade" userId="e0806ae1ccfb9c2f" providerId="LiveId" clId="{636E7135-8DCC-41EC-9F36-AC749577D367}" dt="2023-04-26T19:47:57.725" v="1241" actId="22"/>
        <pc:sldMkLst>
          <pc:docMk/>
          <pc:sldMk cId="2708779174" sldId="270"/>
        </pc:sldMkLst>
        <pc:picChg chg="del">
          <ac:chgData name="Shilpa Khopade" userId="e0806ae1ccfb9c2f" providerId="LiveId" clId="{636E7135-8DCC-41EC-9F36-AC749577D367}" dt="2023-04-26T19:47:29.897" v="1240" actId="478"/>
          <ac:picMkLst>
            <pc:docMk/>
            <pc:sldMk cId="2708779174" sldId="270"/>
            <ac:picMk id="4" creationId="{3AAE78CC-4F23-ACF4-28DE-C77C01E8EF72}"/>
          </ac:picMkLst>
        </pc:picChg>
        <pc:picChg chg="add">
          <ac:chgData name="Shilpa Khopade" userId="e0806ae1ccfb9c2f" providerId="LiveId" clId="{636E7135-8DCC-41EC-9F36-AC749577D367}" dt="2023-04-26T19:47:57.725" v="1241" actId="22"/>
          <ac:picMkLst>
            <pc:docMk/>
            <pc:sldMk cId="2708779174" sldId="270"/>
            <ac:picMk id="5" creationId="{FBEA0C32-374A-4D30-AC43-E93CB6465F64}"/>
          </ac:picMkLst>
        </pc:picChg>
      </pc:sldChg>
      <pc:sldChg chg="addSp delSp add mod">
        <pc:chgData name="Shilpa Khopade" userId="e0806ae1ccfb9c2f" providerId="LiveId" clId="{636E7135-8DCC-41EC-9F36-AC749577D367}" dt="2023-04-26T19:48:34.349" v="1244" actId="22"/>
        <pc:sldMkLst>
          <pc:docMk/>
          <pc:sldMk cId="3647161588" sldId="271"/>
        </pc:sldMkLst>
        <pc:picChg chg="add">
          <ac:chgData name="Shilpa Khopade" userId="e0806ae1ccfb9c2f" providerId="LiveId" clId="{636E7135-8DCC-41EC-9F36-AC749577D367}" dt="2023-04-26T19:48:34.349" v="1244" actId="22"/>
          <ac:picMkLst>
            <pc:docMk/>
            <pc:sldMk cId="3647161588" sldId="271"/>
            <ac:picMk id="4" creationId="{481A6987-CE0F-C0FA-1D9B-6B79B57DE11E}"/>
          </ac:picMkLst>
        </pc:picChg>
        <pc:picChg chg="del">
          <ac:chgData name="Shilpa Khopade" userId="e0806ae1ccfb9c2f" providerId="LiveId" clId="{636E7135-8DCC-41EC-9F36-AC749577D367}" dt="2023-04-26T19:48:08.275" v="1243" actId="478"/>
          <ac:picMkLst>
            <pc:docMk/>
            <pc:sldMk cId="3647161588" sldId="271"/>
            <ac:picMk id="5" creationId="{FBEA0C32-374A-4D30-AC43-E93CB6465F64}"/>
          </ac:picMkLst>
        </pc:picChg>
      </pc:sldChg>
      <pc:sldChg chg="addSp delSp modSp add mod ord">
        <pc:chgData name="Shilpa Khopade" userId="e0806ae1ccfb9c2f" providerId="LiveId" clId="{636E7135-8DCC-41EC-9F36-AC749577D367}" dt="2023-05-09T12:44:52.008" v="4834"/>
        <pc:sldMkLst>
          <pc:docMk/>
          <pc:sldMk cId="616550141" sldId="272"/>
        </pc:sldMkLst>
        <pc:spChg chg="mod">
          <ac:chgData name="Shilpa Khopade" userId="e0806ae1ccfb9c2f" providerId="LiveId" clId="{636E7135-8DCC-41EC-9F36-AC749577D367}" dt="2023-04-26T19:51:11.002" v="1269" actId="20577"/>
          <ac:spMkLst>
            <pc:docMk/>
            <pc:sldMk cId="616550141" sldId="272"/>
            <ac:spMk id="2" creationId="{85061D5C-AA37-7941-8784-645E5A3CEB0A}"/>
          </ac:spMkLst>
        </pc:spChg>
        <pc:picChg chg="del">
          <ac:chgData name="Shilpa Khopade" userId="e0806ae1ccfb9c2f" providerId="LiveId" clId="{636E7135-8DCC-41EC-9F36-AC749577D367}" dt="2023-04-26T19:50:51.790" v="1262" actId="478"/>
          <ac:picMkLst>
            <pc:docMk/>
            <pc:sldMk cId="616550141" sldId="272"/>
            <ac:picMk id="4" creationId="{481A6987-CE0F-C0FA-1D9B-6B79B57DE11E}"/>
          </ac:picMkLst>
        </pc:picChg>
        <pc:picChg chg="add mod">
          <ac:chgData name="Shilpa Khopade" userId="e0806ae1ccfb9c2f" providerId="LiveId" clId="{636E7135-8DCC-41EC-9F36-AC749577D367}" dt="2023-04-26T19:58:02.245" v="1353" actId="14100"/>
          <ac:picMkLst>
            <pc:docMk/>
            <pc:sldMk cId="616550141" sldId="272"/>
            <ac:picMk id="5" creationId="{36617905-15C3-8183-790C-C6F9D550AF17}"/>
          </ac:picMkLst>
        </pc:picChg>
        <pc:picChg chg="add del mod">
          <ac:chgData name="Shilpa Khopade" userId="e0806ae1ccfb9c2f" providerId="LiveId" clId="{636E7135-8DCC-41EC-9F36-AC749577D367}" dt="2023-04-26T19:56:25.411" v="1348" actId="478"/>
          <ac:picMkLst>
            <pc:docMk/>
            <pc:sldMk cId="616550141" sldId="272"/>
            <ac:picMk id="8194" creationId="{596CF578-EF55-8C3B-59DA-E95149D836EA}"/>
          </ac:picMkLst>
        </pc:picChg>
        <pc:picChg chg="add del mod">
          <ac:chgData name="Shilpa Khopade" userId="e0806ae1ccfb9c2f" providerId="LiveId" clId="{636E7135-8DCC-41EC-9F36-AC749577D367}" dt="2023-04-26T19:57:55.806" v="1351" actId="478"/>
          <ac:picMkLst>
            <pc:docMk/>
            <pc:sldMk cId="616550141" sldId="272"/>
            <ac:picMk id="8196" creationId="{A5A900DA-7B94-4927-1EA1-FDBAA1F7DC8D}"/>
          </ac:picMkLst>
        </pc:picChg>
      </pc:sldChg>
      <pc:sldChg chg="new del">
        <pc:chgData name="Shilpa Khopade" userId="e0806ae1ccfb9c2f" providerId="LiveId" clId="{636E7135-8DCC-41EC-9F36-AC749577D367}" dt="2023-04-26T19:50:37.190" v="1246" actId="47"/>
        <pc:sldMkLst>
          <pc:docMk/>
          <pc:sldMk cId="2561401475" sldId="272"/>
        </pc:sldMkLst>
      </pc:sldChg>
      <pc:sldChg chg="addSp delSp modSp add mod ord">
        <pc:chgData name="Shilpa Khopade" userId="e0806ae1ccfb9c2f" providerId="LiveId" clId="{636E7135-8DCC-41EC-9F36-AC749577D367}" dt="2023-04-26T20:31:17.392" v="2066"/>
        <pc:sldMkLst>
          <pc:docMk/>
          <pc:sldMk cId="371197802" sldId="273"/>
        </pc:sldMkLst>
        <pc:spChg chg="mod">
          <ac:chgData name="Shilpa Khopade" userId="e0806ae1ccfb9c2f" providerId="LiveId" clId="{636E7135-8DCC-41EC-9F36-AC749577D367}" dt="2023-04-26T19:52:51.378" v="1315" actId="20577"/>
          <ac:spMkLst>
            <pc:docMk/>
            <pc:sldMk cId="371197802" sldId="273"/>
            <ac:spMk id="2" creationId="{27541EEF-486B-60D1-5A26-5D02EE082F87}"/>
          </ac:spMkLst>
        </pc:spChg>
        <pc:spChg chg="del mod">
          <ac:chgData name="Shilpa Khopade" userId="e0806ae1ccfb9c2f" providerId="LiveId" clId="{636E7135-8DCC-41EC-9F36-AC749577D367}" dt="2023-04-26T19:52:58.113" v="1317" actId="478"/>
          <ac:spMkLst>
            <pc:docMk/>
            <pc:sldMk cId="371197802" sldId="273"/>
            <ac:spMk id="3" creationId="{E9D192CA-1A1A-531B-B345-240E9C306877}"/>
          </ac:spMkLst>
        </pc:spChg>
        <pc:spChg chg="add del mod">
          <ac:chgData name="Shilpa Khopade" userId="e0806ae1ccfb9c2f" providerId="LiveId" clId="{636E7135-8DCC-41EC-9F36-AC749577D367}" dt="2023-04-26T19:53:02.667" v="1318" actId="478"/>
          <ac:spMkLst>
            <pc:docMk/>
            <pc:sldMk cId="371197802" sldId="273"/>
            <ac:spMk id="5" creationId="{A104E734-5776-9908-4AF0-DB525980E8C0}"/>
          </ac:spMkLst>
        </pc:spChg>
      </pc:sldChg>
      <pc:sldChg chg="modSp add mod ord">
        <pc:chgData name="Shilpa Khopade" userId="e0806ae1ccfb9c2f" providerId="LiveId" clId="{636E7135-8DCC-41EC-9F36-AC749577D367}" dt="2023-04-27T08:08:10.054" v="3272"/>
        <pc:sldMkLst>
          <pc:docMk/>
          <pc:sldMk cId="3596273481" sldId="274"/>
        </pc:sldMkLst>
        <pc:spChg chg="mod">
          <ac:chgData name="Shilpa Khopade" userId="e0806ae1ccfb9c2f" providerId="LiveId" clId="{636E7135-8DCC-41EC-9F36-AC749577D367}" dt="2023-04-26T19:55:29.925" v="1343" actId="20577"/>
          <ac:spMkLst>
            <pc:docMk/>
            <pc:sldMk cId="3596273481" sldId="274"/>
            <ac:spMk id="2" creationId="{27541EEF-486B-60D1-5A26-5D02EE082F87}"/>
          </ac:spMkLst>
        </pc:spChg>
      </pc:sldChg>
      <pc:sldChg chg="modSp add mod ord">
        <pc:chgData name="Shilpa Khopade" userId="e0806ae1ccfb9c2f" providerId="LiveId" clId="{636E7135-8DCC-41EC-9F36-AC749577D367}" dt="2023-05-03T14:58:33.017" v="4531" actId="20577"/>
        <pc:sldMkLst>
          <pc:docMk/>
          <pc:sldMk cId="807590661" sldId="275"/>
        </pc:sldMkLst>
        <pc:spChg chg="mod">
          <ac:chgData name="Shilpa Khopade" userId="e0806ae1ccfb9c2f" providerId="LiveId" clId="{636E7135-8DCC-41EC-9F36-AC749577D367}" dt="2023-05-03T14:58:33.017" v="4531" actId="20577"/>
          <ac:spMkLst>
            <pc:docMk/>
            <pc:sldMk cId="807590661" sldId="275"/>
            <ac:spMk id="2" creationId="{27541EEF-486B-60D1-5A26-5D02EE082F87}"/>
          </ac:spMkLst>
        </pc:spChg>
      </pc:sldChg>
      <pc:sldChg chg="addSp modSp add mod">
        <pc:chgData name="Shilpa Khopade" userId="e0806ae1ccfb9c2f" providerId="LiveId" clId="{636E7135-8DCC-41EC-9F36-AC749577D367}" dt="2023-04-27T14:01:45.031" v="3477" actId="1076"/>
        <pc:sldMkLst>
          <pc:docMk/>
          <pc:sldMk cId="2457360379" sldId="276"/>
        </pc:sldMkLst>
        <pc:spChg chg="mod">
          <ac:chgData name="Shilpa Khopade" userId="e0806ae1ccfb9c2f" providerId="LiveId" clId="{636E7135-8DCC-41EC-9F36-AC749577D367}" dt="2023-04-26T20:13:18.015" v="1387" actId="20577"/>
          <ac:spMkLst>
            <pc:docMk/>
            <pc:sldMk cId="2457360379" sldId="276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4-27T13:53:49.650" v="3453" actId="1076"/>
          <ac:spMkLst>
            <pc:docMk/>
            <pc:sldMk cId="2457360379" sldId="276"/>
            <ac:spMk id="3" creationId="{D48E8277-81E7-62E3-41A7-B804768598F8}"/>
          </ac:spMkLst>
        </pc:spChg>
        <pc:picChg chg="add mod">
          <ac:chgData name="Shilpa Khopade" userId="e0806ae1ccfb9c2f" providerId="LiveId" clId="{636E7135-8DCC-41EC-9F36-AC749577D367}" dt="2023-04-27T14:01:45.031" v="3477" actId="1076"/>
          <ac:picMkLst>
            <pc:docMk/>
            <pc:sldMk cId="2457360379" sldId="276"/>
            <ac:picMk id="2050" creationId="{CB2D72F9-058C-70D4-9603-AA69C25D57D2}"/>
          </ac:picMkLst>
        </pc:picChg>
      </pc:sldChg>
      <pc:sldChg chg="modSp add mod ord">
        <pc:chgData name="Shilpa Khopade" userId="e0806ae1ccfb9c2f" providerId="LiveId" clId="{636E7135-8DCC-41EC-9F36-AC749577D367}" dt="2023-05-10T07:36:57.657" v="6403"/>
        <pc:sldMkLst>
          <pc:docMk/>
          <pc:sldMk cId="156645793" sldId="277"/>
        </pc:sldMkLst>
        <pc:spChg chg="mod">
          <ac:chgData name="Shilpa Khopade" userId="e0806ae1ccfb9c2f" providerId="LiveId" clId="{636E7135-8DCC-41EC-9F36-AC749577D367}" dt="2023-04-26T20:15:43.265" v="1651" actId="20577"/>
          <ac:spMkLst>
            <pc:docMk/>
            <pc:sldMk cId="156645793" sldId="277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4-26T20:16:55.244" v="1762" actId="20577"/>
          <ac:spMkLst>
            <pc:docMk/>
            <pc:sldMk cId="156645793" sldId="277"/>
            <ac:spMk id="3" creationId="{D48E8277-81E7-62E3-41A7-B804768598F8}"/>
          </ac:spMkLst>
        </pc:spChg>
      </pc:sldChg>
      <pc:sldChg chg="new del">
        <pc:chgData name="Shilpa Khopade" userId="e0806ae1ccfb9c2f" providerId="LiveId" clId="{636E7135-8DCC-41EC-9F36-AC749577D367}" dt="2023-04-26T20:15:20.346" v="1615" actId="680"/>
        <pc:sldMkLst>
          <pc:docMk/>
          <pc:sldMk cId="3569969946" sldId="277"/>
        </pc:sldMkLst>
      </pc:sldChg>
      <pc:sldChg chg="modSp add mod ord">
        <pc:chgData name="Shilpa Khopade" userId="e0806ae1ccfb9c2f" providerId="LiveId" clId="{636E7135-8DCC-41EC-9F36-AC749577D367}" dt="2023-05-10T07:36:54.118" v="6401"/>
        <pc:sldMkLst>
          <pc:docMk/>
          <pc:sldMk cId="290449633" sldId="278"/>
        </pc:sldMkLst>
        <pc:spChg chg="mod">
          <ac:chgData name="Shilpa Khopade" userId="e0806ae1ccfb9c2f" providerId="LiveId" clId="{636E7135-8DCC-41EC-9F36-AC749577D367}" dt="2023-04-26T20:17:33.898" v="1785" actId="20577"/>
          <ac:spMkLst>
            <pc:docMk/>
            <pc:sldMk cId="290449633" sldId="278"/>
            <ac:spMk id="2" creationId="{27541EEF-486B-60D1-5A26-5D02EE082F87}"/>
          </ac:spMkLst>
        </pc:spChg>
      </pc:sldChg>
      <pc:sldChg chg="new del">
        <pc:chgData name="Shilpa Khopade" userId="e0806ae1ccfb9c2f" providerId="LiveId" clId="{636E7135-8DCC-41EC-9F36-AC749577D367}" dt="2023-04-26T20:17:13.670" v="1764" actId="680"/>
        <pc:sldMkLst>
          <pc:docMk/>
          <pc:sldMk cId="2096874865" sldId="278"/>
        </pc:sldMkLst>
      </pc:sldChg>
      <pc:sldChg chg="modSp add mod">
        <pc:chgData name="Shilpa Khopade" userId="e0806ae1ccfb9c2f" providerId="LiveId" clId="{636E7135-8DCC-41EC-9F36-AC749577D367}" dt="2023-04-26T20:18:12.943" v="1799" actId="20577"/>
        <pc:sldMkLst>
          <pc:docMk/>
          <pc:sldMk cId="984525850" sldId="279"/>
        </pc:sldMkLst>
        <pc:spChg chg="mod">
          <ac:chgData name="Shilpa Khopade" userId="e0806ae1ccfb9c2f" providerId="LiveId" clId="{636E7135-8DCC-41EC-9F36-AC749577D367}" dt="2023-04-26T20:18:12.943" v="1799" actId="20577"/>
          <ac:spMkLst>
            <pc:docMk/>
            <pc:sldMk cId="984525850" sldId="279"/>
            <ac:spMk id="2" creationId="{27541EEF-486B-60D1-5A26-5D02EE082F87}"/>
          </ac:spMkLst>
        </pc:spChg>
      </pc:sldChg>
      <pc:sldChg chg="addSp delSp modSp add mod ord">
        <pc:chgData name="Shilpa Khopade" userId="e0806ae1ccfb9c2f" providerId="LiveId" clId="{636E7135-8DCC-41EC-9F36-AC749577D367}" dt="2023-05-19T13:58:11.525" v="6493" actId="1076"/>
        <pc:sldMkLst>
          <pc:docMk/>
          <pc:sldMk cId="2562253522" sldId="280"/>
        </pc:sldMkLst>
        <pc:spChg chg="mod">
          <ac:chgData name="Shilpa Khopade" userId="e0806ae1ccfb9c2f" providerId="LiveId" clId="{636E7135-8DCC-41EC-9F36-AC749577D367}" dt="2023-05-19T13:41:41.480" v="6460" actId="20577"/>
          <ac:spMkLst>
            <pc:docMk/>
            <pc:sldMk cId="2562253522" sldId="280"/>
            <ac:spMk id="2" creationId="{85061D5C-AA37-7941-8784-645E5A3CEB0A}"/>
          </ac:spMkLst>
        </pc:spChg>
        <pc:spChg chg="del mod">
          <ac:chgData name="Shilpa Khopade" userId="e0806ae1ccfb9c2f" providerId="LiveId" clId="{636E7135-8DCC-41EC-9F36-AC749577D367}" dt="2023-05-19T13:42:39.341" v="6471" actId="478"/>
          <ac:spMkLst>
            <pc:docMk/>
            <pc:sldMk cId="2562253522" sldId="280"/>
            <ac:spMk id="3" creationId="{D48E8277-81E7-62E3-41A7-B804768598F8}"/>
          </ac:spMkLst>
        </pc:spChg>
        <pc:spChg chg="add del mod">
          <ac:chgData name="Shilpa Khopade" userId="e0806ae1ccfb9c2f" providerId="LiveId" clId="{636E7135-8DCC-41EC-9F36-AC749577D367}" dt="2023-05-19T13:42:44.296" v="6472" actId="478"/>
          <ac:spMkLst>
            <pc:docMk/>
            <pc:sldMk cId="2562253522" sldId="280"/>
            <ac:spMk id="5" creationId="{78495758-1376-4295-ED7B-60E512F8D1CA}"/>
          </ac:spMkLst>
        </pc:spChg>
        <pc:picChg chg="add del mod">
          <ac:chgData name="Shilpa Khopade" userId="e0806ae1ccfb9c2f" providerId="LiveId" clId="{636E7135-8DCC-41EC-9F36-AC749577D367}" dt="2023-05-19T13:57:59.823" v="6489" actId="478"/>
          <ac:picMkLst>
            <pc:docMk/>
            <pc:sldMk cId="2562253522" sldId="280"/>
            <ac:picMk id="7" creationId="{45680B14-71C4-C6CE-C316-89928D0A431F}"/>
          </ac:picMkLst>
        </pc:picChg>
        <pc:picChg chg="add mod">
          <ac:chgData name="Shilpa Khopade" userId="e0806ae1ccfb9c2f" providerId="LiveId" clId="{636E7135-8DCC-41EC-9F36-AC749577D367}" dt="2023-05-19T13:58:11.525" v="6493" actId="1076"/>
          <ac:picMkLst>
            <pc:docMk/>
            <pc:sldMk cId="2562253522" sldId="280"/>
            <ac:picMk id="9" creationId="{51D86A69-A3A9-7BE7-CBDF-D76331847E6E}"/>
          </ac:picMkLst>
        </pc:picChg>
        <pc:picChg chg="add del mod">
          <ac:chgData name="Shilpa Khopade" userId="e0806ae1ccfb9c2f" providerId="LiveId" clId="{636E7135-8DCC-41EC-9F36-AC749577D367}" dt="2023-05-19T13:43:01.236" v="6478"/>
          <ac:picMkLst>
            <pc:docMk/>
            <pc:sldMk cId="2562253522" sldId="280"/>
            <ac:picMk id="1026" creationId="{AD3A2BCE-37A4-082B-EB2D-90ED864D5DB4}"/>
          </ac:picMkLst>
        </pc:picChg>
        <pc:picChg chg="add del mod">
          <ac:chgData name="Shilpa Khopade" userId="e0806ae1ccfb9c2f" providerId="LiveId" clId="{636E7135-8DCC-41EC-9F36-AC749577D367}" dt="2023-05-19T13:58:08.640" v="6492" actId="478"/>
          <ac:picMkLst>
            <pc:docMk/>
            <pc:sldMk cId="2562253522" sldId="280"/>
            <ac:picMk id="1028" creationId="{95C82DE9-B076-5AE8-4C61-993036034BC9}"/>
          </ac:picMkLst>
        </pc:picChg>
      </pc:sldChg>
      <pc:sldChg chg="modSp add mod">
        <pc:chgData name="Shilpa Khopade" userId="e0806ae1ccfb9c2f" providerId="LiveId" clId="{636E7135-8DCC-41EC-9F36-AC749577D367}" dt="2023-05-22T16:27:54.777" v="8718" actId="20577"/>
        <pc:sldMkLst>
          <pc:docMk/>
          <pc:sldMk cId="872822606" sldId="281"/>
        </pc:sldMkLst>
        <pc:spChg chg="mod">
          <ac:chgData name="Shilpa Khopade" userId="e0806ae1ccfb9c2f" providerId="LiveId" clId="{636E7135-8DCC-41EC-9F36-AC749577D367}" dt="2023-05-22T08:04:43.751" v="6517" actId="20577"/>
          <ac:spMkLst>
            <pc:docMk/>
            <pc:sldMk cId="872822606" sldId="281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6:27:54.777" v="8718" actId="20577"/>
          <ac:spMkLst>
            <pc:docMk/>
            <pc:sldMk cId="872822606" sldId="281"/>
            <ac:spMk id="3" creationId="{D48E8277-81E7-62E3-41A7-B804768598F8}"/>
          </ac:spMkLst>
        </pc:spChg>
      </pc:sldChg>
      <pc:sldChg chg="addSp delSp modSp add mod">
        <pc:chgData name="Shilpa Khopade" userId="e0806ae1ccfb9c2f" providerId="LiveId" clId="{636E7135-8DCC-41EC-9F36-AC749577D367}" dt="2023-05-24T09:18:01.881" v="9849" actId="20577"/>
        <pc:sldMkLst>
          <pc:docMk/>
          <pc:sldMk cId="414058784" sldId="282"/>
        </pc:sldMkLst>
        <pc:spChg chg="mod">
          <ac:chgData name="Shilpa Khopade" userId="e0806ae1ccfb9c2f" providerId="LiveId" clId="{636E7135-8DCC-41EC-9F36-AC749577D367}" dt="2023-05-24T09:18:01.881" v="9849" actId="20577"/>
          <ac:spMkLst>
            <pc:docMk/>
            <pc:sldMk cId="414058784" sldId="282"/>
            <ac:spMk id="2" creationId="{85061D5C-AA37-7941-8784-645E5A3CEB0A}"/>
          </ac:spMkLst>
        </pc:spChg>
        <pc:spChg chg="del mod">
          <ac:chgData name="Shilpa Khopade" userId="e0806ae1ccfb9c2f" providerId="LiveId" clId="{636E7135-8DCC-41EC-9F36-AC749577D367}" dt="2023-05-24T09:11:58.117" v="9620" actId="478"/>
          <ac:spMkLst>
            <pc:docMk/>
            <pc:sldMk cId="414058784" sldId="282"/>
            <ac:spMk id="3" creationId="{D48E8277-81E7-62E3-41A7-B804768598F8}"/>
          </ac:spMkLst>
        </pc:spChg>
        <pc:spChg chg="add del mod">
          <ac:chgData name="Shilpa Khopade" userId="e0806ae1ccfb9c2f" providerId="LiveId" clId="{636E7135-8DCC-41EC-9F36-AC749577D367}" dt="2023-05-24T09:12:01.580" v="9621" actId="478"/>
          <ac:spMkLst>
            <pc:docMk/>
            <pc:sldMk cId="414058784" sldId="282"/>
            <ac:spMk id="5" creationId="{E2CA9A77-ECDC-1448-A6CA-34869E872AA7}"/>
          </ac:spMkLst>
        </pc:spChg>
        <pc:spChg chg="add mod">
          <ac:chgData name="Shilpa Khopade" userId="e0806ae1ccfb9c2f" providerId="LiveId" clId="{636E7135-8DCC-41EC-9F36-AC749577D367}" dt="2023-05-24T09:17:04.683" v="9848" actId="20577"/>
          <ac:spMkLst>
            <pc:docMk/>
            <pc:sldMk cId="414058784" sldId="282"/>
            <ac:spMk id="6" creationId="{E8EF89AA-1DB8-AEDE-C967-EAF959B06485}"/>
          </ac:spMkLst>
        </pc:spChg>
        <pc:picChg chg="add del mod">
          <ac:chgData name="Shilpa Khopade" userId="e0806ae1ccfb9c2f" providerId="LiveId" clId="{636E7135-8DCC-41EC-9F36-AC749577D367}" dt="2023-05-24T09:14:37.451" v="9755" actId="478"/>
          <ac:picMkLst>
            <pc:docMk/>
            <pc:sldMk cId="414058784" sldId="282"/>
            <ac:picMk id="5122" creationId="{B81197B9-7BC0-9B94-80E1-0475CECE466F}"/>
          </ac:picMkLst>
        </pc:picChg>
        <pc:picChg chg="add mod">
          <ac:chgData name="Shilpa Khopade" userId="e0806ae1ccfb9c2f" providerId="LiveId" clId="{636E7135-8DCC-41EC-9F36-AC749577D367}" dt="2023-05-24T09:14:48.843" v="9759" actId="14100"/>
          <ac:picMkLst>
            <pc:docMk/>
            <pc:sldMk cId="414058784" sldId="282"/>
            <ac:picMk id="5124" creationId="{E2A56553-5F68-CC37-6E12-87F3F41DF977}"/>
          </ac:picMkLst>
        </pc:picChg>
      </pc:sldChg>
      <pc:sldChg chg="modSp add mod ord">
        <pc:chgData name="Shilpa Khopade" userId="e0806ae1ccfb9c2f" providerId="LiveId" clId="{636E7135-8DCC-41EC-9F36-AC749577D367}" dt="2023-05-22T16:18:21.037" v="8525" actId="20577"/>
        <pc:sldMkLst>
          <pc:docMk/>
          <pc:sldMk cId="2831396905" sldId="283"/>
        </pc:sldMkLst>
        <pc:spChg chg="mod">
          <ac:chgData name="Shilpa Khopade" userId="e0806ae1ccfb9c2f" providerId="LiveId" clId="{636E7135-8DCC-41EC-9F36-AC749577D367}" dt="2023-04-26T20:19:44.337" v="1879" actId="20577"/>
          <ac:spMkLst>
            <pc:docMk/>
            <pc:sldMk cId="2831396905" sldId="283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6:18:21.037" v="8525" actId="20577"/>
          <ac:spMkLst>
            <pc:docMk/>
            <pc:sldMk cId="2831396905" sldId="283"/>
            <ac:spMk id="3" creationId="{D48E8277-81E7-62E3-41A7-B804768598F8}"/>
          </ac:spMkLst>
        </pc:spChg>
      </pc:sldChg>
      <pc:sldChg chg="new del">
        <pc:chgData name="Shilpa Khopade" userId="e0806ae1ccfb9c2f" providerId="LiveId" clId="{636E7135-8DCC-41EC-9F36-AC749577D367}" dt="2023-04-26T20:19:32.262" v="1867" actId="680"/>
        <pc:sldMkLst>
          <pc:docMk/>
          <pc:sldMk cId="3237869984" sldId="283"/>
        </pc:sldMkLst>
      </pc:sldChg>
      <pc:sldChg chg="modSp add mod">
        <pc:chgData name="Shilpa Khopade" userId="e0806ae1ccfb9c2f" providerId="LiveId" clId="{636E7135-8DCC-41EC-9F36-AC749577D367}" dt="2023-05-22T16:36:02.813" v="9190" actId="20577"/>
        <pc:sldMkLst>
          <pc:docMk/>
          <pc:sldMk cId="2870899941" sldId="284"/>
        </pc:sldMkLst>
        <pc:spChg chg="mod">
          <ac:chgData name="Shilpa Khopade" userId="e0806ae1ccfb9c2f" providerId="LiveId" clId="{636E7135-8DCC-41EC-9F36-AC749577D367}" dt="2023-04-26T20:19:53.999" v="1893" actId="20577"/>
          <ac:spMkLst>
            <pc:docMk/>
            <pc:sldMk cId="2870899941" sldId="284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6:36:02.813" v="9190" actId="20577"/>
          <ac:spMkLst>
            <pc:docMk/>
            <pc:sldMk cId="2870899941" sldId="284"/>
            <ac:spMk id="3" creationId="{D48E8277-81E7-62E3-41A7-B804768598F8}"/>
          </ac:spMkLst>
        </pc:spChg>
      </pc:sldChg>
      <pc:sldChg chg="add del">
        <pc:chgData name="Shilpa Khopade" userId="e0806ae1ccfb9c2f" providerId="LiveId" clId="{636E7135-8DCC-41EC-9F36-AC749577D367}" dt="2023-04-26T20:20:17.165" v="1895" actId="47"/>
        <pc:sldMkLst>
          <pc:docMk/>
          <pc:sldMk cId="1345392691" sldId="285"/>
        </pc:sldMkLst>
      </pc:sldChg>
      <pc:sldChg chg="modSp add mod">
        <pc:chgData name="Shilpa Khopade" userId="e0806ae1ccfb9c2f" providerId="LiveId" clId="{636E7135-8DCC-41EC-9F36-AC749577D367}" dt="2023-04-26T20:20:33.146" v="1900" actId="20577"/>
        <pc:sldMkLst>
          <pc:docMk/>
          <pc:sldMk cId="2767495572" sldId="285"/>
        </pc:sldMkLst>
        <pc:spChg chg="mod">
          <ac:chgData name="Shilpa Khopade" userId="e0806ae1ccfb9c2f" providerId="LiveId" clId="{636E7135-8DCC-41EC-9F36-AC749577D367}" dt="2023-04-26T20:20:33.146" v="1900" actId="20577"/>
          <ac:spMkLst>
            <pc:docMk/>
            <pc:sldMk cId="2767495572" sldId="285"/>
            <ac:spMk id="2" creationId="{27541EEF-486B-60D1-5A26-5D02EE082F87}"/>
          </ac:spMkLst>
        </pc:spChg>
      </pc:sldChg>
      <pc:sldChg chg="modSp add mod">
        <pc:chgData name="Shilpa Khopade" userId="e0806ae1ccfb9c2f" providerId="LiveId" clId="{636E7135-8DCC-41EC-9F36-AC749577D367}" dt="2023-04-26T20:21:01.416" v="1926" actId="20577"/>
        <pc:sldMkLst>
          <pc:docMk/>
          <pc:sldMk cId="4234373769" sldId="286"/>
        </pc:sldMkLst>
        <pc:spChg chg="mod">
          <ac:chgData name="Shilpa Khopade" userId="e0806ae1ccfb9c2f" providerId="LiveId" clId="{636E7135-8DCC-41EC-9F36-AC749577D367}" dt="2023-04-26T20:21:01.416" v="1926" actId="20577"/>
          <ac:spMkLst>
            <pc:docMk/>
            <pc:sldMk cId="4234373769" sldId="286"/>
            <ac:spMk id="2" creationId="{85061D5C-AA37-7941-8784-645E5A3CEB0A}"/>
          </ac:spMkLst>
        </pc:spChg>
      </pc:sldChg>
      <pc:sldChg chg="add del">
        <pc:chgData name="Shilpa Khopade" userId="e0806ae1ccfb9c2f" providerId="LiveId" clId="{636E7135-8DCC-41EC-9F36-AC749577D367}" dt="2023-04-26T20:20:48.925" v="1902" actId="2890"/>
        <pc:sldMkLst>
          <pc:docMk/>
          <pc:sldMk cId="4269905212" sldId="286"/>
        </pc:sldMkLst>
      </pc:sldChg>
      <pc:sldChg chg="modSp add mod">
        <pc:chgData name="Shilpa Khopade" userId="e0806ae1ccfb9c2f" providerId="LiveId" clId="{636E7135-8DCC-41EC-9F36-AC749577D367}" dt="2023-04-26T20:21:11.346" v="1935" actId="20577"/>
        <pc:sldMkLst>
          <pc:docMk/>
          <pc:sldMk cId="739413817" sldId="287"/>
        </pc:sldMkLst>
        <pc:spChg chg="mod">
          <ac:chgData name="Shilpa Khopade" userId="e0806ae1ccfb9c2f" providerId="LiveId" clId="{636E7135-8DCC-41EC-9F36-AC749577D367}" dt="2023-04-26T20:21:11.346" v="1935" actId="20577"/>
          <ac:spMkLst>
            <pc:docMk/>
            <pc:sldMk cId="739413817" sldId="287"/>
            <ac:spMk id="2" creationId="{85061D5C-AA37-7941-8784-645E5A3CEB0A}"/>
          </ac:spMkLst>
        </pc:spChg>
      </pc:sldChg>
      <pc:sldChg chg="modSp add mod">
        <pc:chgData name="Shilpa Khopade" userId="e0806ae1ccfb9c2f" providerId="LiveId" clId="{636E7135-8DCC-41EC-9F36-AC749577D367}" dt="2023-04-26T20:21:40.196" v="1959" actId="20577"/>
        <pc:sldMkLst>
          <pc:docMk/>
          <pc:sldMk cId="446455788" sldId="288"/>
        </pc:sldMkLst>
        <pc:spChg chg="mod">
          <ac:chgData name="Shilpa Khopade" userId="e0806ae1ccfb9c2f" providerId="LiveId" clId="{636E7135-8DCC-41EC-9F36-AC749577D367}" dt="2023-04-26T20:21:40.196" v="1959" actId="20577"/>
          <ac:spMkLst>
            <pc:docMk/>
            <pc:sldMk cId="446455788" sldId="288"/>
            <ac:spMk id="2" creationId="{27541EEF-486B-60D1-5A26-5D02EE082F87}"/>
          </ac:spMkLst>
        </pc:spChg>
      </pc:sldChg>
      <pc:sldChg chg="add del">
        <pc:chgData name="Shilpa Khopade" userId="e0806ae1ccfb9c2f" providerId="LiveId" clId="{636E7135-8DCC-41EC-9F36-AC749577D367}" dt="2023-04-26T20:21:48.868" v="1961"/>
        <pc:sldMkLst>
          <pc:docMk/>
          <pc:sldMk cId="3501498443" sldId="289"/>
        </pc:sldMkLst>
      </pc:sldChg>
      <pc:sldChg chg="modSp add mod">
        <pc:chgData name="Shilpa Khopade" userId="e0806ae1ccfb9c2f" providerId="LiveId" clId="{636E7135-8DCC-41EC-9F36-AC749577D367}" dt="2023-04-26T20:22:02.435" v="1966" actId="20577"/>
        <pc:sldMkLst>
          <pc:docMk/>
          <pc:sldMk cId="3609114344" sldId="289"/>
        </pc:sldMkLst>
        <pc:spChg chg="mod">
          <ac:chgData name="Shilpa Khopade" userId="e0806ae1ccfb9c2f" providerId="LiveId" clId="{636E7135-8DCC-41EC-9F36-AC749577D367}" dt="2023-04-26T20:22:02.435" v="1966" actId="20577"/>
          <ac:spMkLst>
            <pc:docMk/>
            <pc:sldMk cId="3609114344" sldId="289"/>
            <ac:spMk id="2" creationId="{85061D5C-AA37-7941-8784-645E5A3CEB0A}"/>
          </ac:spMkLst>
        </pc:spChg>
      </pc:sldChg>
      <pc:sldChg chg="modSp add mod">
        <pc:chgData name="Shilpa Khopade" userId="e0806ae1ccfb9c2f" providerId="LiveId" clId="{636E7135-8DCC-41EC-9F36-AC749577D367}" dt="2023-04-26T20:22:19.847" v="1990" actId="20577"/>
        <pc:sldMkLst>
          <pc:docMk/>
          <pc:sldMk cId="2002437149" sldId="290"/>
        </pc:sldMkLst>
        <pc:spChg chg="mod">
          <ac:chgData name="Shilpa Khopade" userId="e0806ae1ccfb9c2f" providerId="LiveId" clId="{636E7135-8DCC-41EC-9F36-AC749577D367}" dt="2023-04-26T20:22:19.847" v="1990" actId="20577"/>
          <ac:spMkLst>
            <pc:docMk/>
            <pc:sldMk cId="2002437149" sldId="290"/>
            <ac:spMk id="2" creationId="{27541EEF-486B-60D1-5A26-5D02EE082F87}"/>
          </ac:spMkLst>
        </pc:spChg>
      </pc:sldChg>
      <pc:sldChg chg="modSp add mod">
        <pc:chgData name="Shilpa Khopade" userId="e0806ae1ccfb9c2f" providerId="LiveId" clId="{636E7135-8DCC-41EC-9F36-AC749577D367}" dt="2023-04-26T20:22:55.682" v="2014" actId="20577"/>
        <pc:sldMkLst>
          <pc:docMk/>
          <pc:sldMk cId="3416094741" sldId="291"/>
        </pc:sldMkLst>
        <pc:spChg chg="mod">
          <ac:chgData name="Shilpa Khopade" userId="e0806ae1ccfb9c2f" providerId="LiveId" clId="{636E7135-8DCC-41EC-9F36-AC749577D367}" dt="2023-04-26T20:22:55.682" v="2014" actId="20577"/>
          <ac:spMkLst>
            <pc:docMk/>
            <pc:sldMk cId="3416094741" sldId="291"/>
            <ac:spMk id="2" creationId="{85061D5C-AA37-7941-8784-645E5A3CEB0A}"/>
          </ac:spMkLst>
        </pc:spChg>
      </pc:sldChg>
      <pc:sldChg chg="modSp add mod">
        <pc:chgData name="Shilpa Khopade" userId="e0806ae1ccfb9c2f" providerId="LiveId" clId="{636E7135-8DCC-41EC-9F36-AC749577D367}" dt="2023-04-26T20:23:12.197" v="2037" actId="20577"/>
        <pc:sldMkLst>
          <pc:docMk/>
          <pc:sldMk cId="531981497" sldId="292"/>
        </pc:sldMkLst>
        <pc:spChg chg="mod">
          <ac:chgData name="Shilpa Khopade" userId="e0806ae1ccfb9c2f" providerId="LiveId" clId="{636E7135-8DCC-41EC-9F36-AC749577D367}" dt="2023-04-26T20:23:12.197" v="2037" actId="20577"/>
          <ac:spMkLst>
            <pc:docMk/>
            <pc:sldMk cId="531981497" sldId="292"/>
            <ac:spMk id="2" creationId="{85061D5C-AA37-7941-8784-645E5A3CEB0A}"/>
          </ac:spMkLst>
        </pc:spChg>
      </pc:sldChg>
      <pc:sldChg chg="modSp add mod">
        <pc:chgData name="Shilpa Khopade" userId="e0806ae1ccfb9c2f" providerId="LiveId" clId="{636E7135-8DCC-41EC-9F36-AC749577D367}" dt="2023-04-26T20:23:40.696" v="2058" actId="20577"/>
        <pc:sldMkLst>
          <pc:docMk/>
          <pc:sldMk cId="355991805" sldId="293"/>
        </pc:sldMkLst>
        <pc:spChg chg="mod">
          <ac:chgData name="Shilpa Khopade" userId="e0806ae1ccfb9c2f" providerId="LiveId" clId="{636E7135-8DCC-41EC-9F36-AC749577D367}" dt="2023-04-26T20:23:40.696" v="2058" actId="20577"/>
          <ac:spMkLst>
            <pc:docMk/>
            <pc:sldMk cId="355991805" sldId="293"/>
            <ac:spMk id="2" creationId="{27541EEF-486B-60D1-5A26-5D02EE082F87}"/>
          </ac:spMkLst>
        </pc:spChg>
      </pc:sldChg>
      <pc:sldChg chg="add del">
        <pc:chgData name="Shilpa Khopade" userId="e0806ae1ccfb9c2f" providerId="LiveId" clId="{636E7135-8DCC-41EC-9F36-AC749577D367}" dt="2023-04-26T20:23:21.061" v="2039"/>
        <pc:sldMkLst>
          <pc:docMk/>
          <pc:sldMk cId="848442712" sldId="293"/>
        </pc:sldMkLst>
      </pc:sldChg>
      <pc:sldChg chg="modSp add mod">
        <pc:chgData name="Shilpa Khopade" userId="e0806ae1ccfb9c2f" providerId="LiveId" clId="{636E7135-8DCC-41EC-9F36-AC749577D367}" dt="2023-04-27T08:02:51.257" v="2977" actId="20577"/>
        <pc:sldMkLst>
          <pc:docMk/>
          <pc:sldMk cId="3429890646" sldId="294"/>
        </pc:sldMkLst>
        <pc:spChg chg="mod">
          <ac:chgData name="Shilpa Khopade" userId="e0806ae1ccfb9c2f" providerId="LiveId" clId="{636E7135-8DCC-41EC-9F36-AC749577D367}" dt="2023-04-27T07:55:02.567" v="2705" actId="20577"/>
          <ac:spMkLst>
            <pc:docMk/>
            <pc:sldMk cId="3429890646" sldId="294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4-27T08:02:51.257" v="2977" actId="20577"/>
          <ac:spMkLst>
            <pc:docMk/>
            <pc:sldMk cId="3429890646" sldId="294"/>
            <ac:spMk id="3" creationId="{D48E8277-81E7-62E3-41A7-B804768598F8}"/>
          </ac:spMkLst>
        </pc:spChg>
      </pc:sldChg>
      <pc:sldChg chg="addSp delSp modSp add mod ord setBg">
        <pc:chgData name="Shilpa Khopade" userId="e0806ae1ccfb9c2f" providerId="LiveId" clId="{636E7135-8DCC-41EC-9F36-AC749577D367}" dt="2023-06-05T15:59:53.290" v="10296" actId="20577"/>
        <pc:sldMkLst>
          <pc:docMk/>
          <pc:sldMk cId="2710324276" sldId="295"/>
        </pc:sldMkLst>
        <pc:spChg chg="mod">
          <ac:chgData name="Shilpa Khopade" userId="e0806ae1ccfb9c2f" providerId="LiveId" clId="{636E7135-8DCC-41EC-9F36-AC749577D367}" dt="2023-04-27T13:59:59.945" v="3471" actId="26606"/>
          <ac:spMkLst>
            <pc:docMk/>
            <pc:sldMk cId="2710324276" sldId="295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6-05T15:59:53.290" v="10296" actId="20577"/>
          <ac:spMkLst>
            <pc:docMk/>
            <pc:sldMk cId="2710324276" sldId="295"/>
            <ac:spMk id="3" creationId="{D48E8277-81E7-62E3-41A7-B804768598F8}"/>
          </ac:spMkLst>
        </pc:spChg>
        <pc:spChg chg="add del">
          <ac:chgData name="Shilpa Khopade" userId="e0806ae1ccfb9c2f" providerId="LiveId" clId="{636E7135-8DCC-41EC-9F36-AC749577D367}" dt="2023-04-27T13:58:20.533" v="3459" actId="26606"/>
          <ac:spMkLst>
            <pc:docMk/>
            <pc:sldMk cId="2710324276" sldId="295"/>
            <ac:spMk id="8" creationId="{081EA652-8C6A-4E69-BEB9-170809474553}"/>
          </ac:spMkLst>
        </pc:spChg>
        <pc:spChg chg="add del">
          <ac:chgData name="Shilpa Khopade" userId="e0806ae1ccfb9c2f" providerId="LiveId" clId="{636E7135-8DCC-41EC-9F36-AC749577D367}" dt="2023-04-27T13:59:05.430" v="3467" actId="26606"/>
          <ac:spMkLst>
            <pc:docMk/>
            <pc:sldMk cId="2710324276" sldId="295"/>
            <ac:spMk id="9" creationId="{F13C74B1-5B17-4795-BED0-7140497B445A}"/>
          </ac:spMkLst>
        </pc:spChg>
        <pc:spChg chg="add del">
          <ac:chgData name="Shilpa Khopade" userId="e0806ae1ccfb9c2f" providerId="LiveId" clId="{636E7135-8DCC-41EC-9F36-AC749577D367}" dt="2023-04-27T13:58:20.533" v="3459" actId="26606"/>
          <ac:spMkLst>
            <pc:docMk/>
            <pc:sldMk cId="2710324276" sldId="295"/>
            <ac:spMk id="10" creationId="{5298780A-33B9-4EA2-8F67-DE68AD62841B}"/>
          </ac:spMkLst>
        </pc:spChg>
        <pc:spChg chg="add del">
          <ac:chgData name="Shilpa Khopade" userId="e0806ae1ccfb9c2f" providerId="LiveId" clId="{636E7135-8DCC-41EC-9F36-AC749577D367}" dt="2023-04-27T13:59:05.430" v="3467" actId="26606"/>
          <ac:spMkLst>
            <pc:docMk/>
            <pc:sldMk cId="2710324276" sldId="295"/>
            <ac:spMk id="11" creationId="{D4974D33-8DC5-464E-8C6D-BE58F0669C17}"/>
          </ac:spMkLst>
        </pc:spChg>
        <pc:spChg chg="add del">
          <ac:chgData name="Shilpa Khopade" userId="e0806ae1ccfb9c2f" providerId="LiveId" clId="{636E7135-8DCC-41EC-9F36-AC749577D367}" dt="2023-04-27T13:58:20.533" v="3459" actId="26606"/>
          <ac:spMkLst>
            <pc:docMk/>
            <pc:sldMk cId="2710324276" sldId="295"/>
            <ac:spMk id="12" creationId="{7F488E8B-4E1E-4402-8935-D4E6C02615C7}"/>
          </ac:spMkLst>
        </pc:spChg>
        <pc:spChg chg="add del">
          <ac:chgData name="Shilpa Khopade" userId="e0806ae1ccfb9c2f" providerId="LiveId" clId="{636E7135-8DCC-41EC-9F36-AC749577D367}" dt="2023-04-27T13:59:59.945" v="3471" actId="26606"/>
          <ac:spMkLst>
            <pc:docMk/>
            <pc:sldMk cId="2710324276" sldId="295"/>
            <ac:spMk id="13" creationId="{081EA652-8C6A-4E69-BEB9-170809474553}"/>
          </ac:spMkLst>
        </pc:spChg>
        <pc:spChg chg="add del">
          <ac:chgData name="Shilpa Khopade" userId="e0806ae1ccfb9c2f" providerId="LiveId" clId="{636E7135-8DCC-41EC-9F36-AC749577D367}" dt="2023-04-27T13:58:30.561" v="3461" actId="26606"/>
          <ac:spMkLst>
            <pc:docMk/>
            <pc:sldMk cId="2710324276" sldId="295"/>
            <ac:spMk id="15" creationId="{081EA652-8C6A-4E69-BEB9-170809474553}"/>
          </ac:spMkLst>
        </pc:spChg>
        <pc:spChg chg="add del">
          <ac:chgData name="Shilpa Khopade" userId="e0806ae1ccfb9c2f" providerId="LiveId" clId="{636E7135-8DCC-41EC-9F36-AC749577D367}" dt="2023-04-27T13:58:30.561" v="3461" actId="26606"/>
          <ac:spMkLst>
            <pc:docMk/>
            <pc:sldMk cId="2710324276" sldId="295"/>
            <ac:spMk id="16" creationId="{5298780A-33B9-4EA2-8F67-DE68AD62841B}"/>
          </ac:spMkLst>
        </pc:spChg>
        <pc:spChg chg="add del">
          <ac:chgData name="Shilpa Khopade" userId="e0806ae1ccfb9c2f" providerId="LiveId" clId="{636E7135-8DCC-41EC-9F36-AC749577D367}" dt="2023-04-27T13:58:30.561" v="3461" actId="26606"/>
          <ac:spMkLst>
            <pc:docMk/>
            <pc:sldMk cId="2710324276" sldId="295"/>
            <ac:spMk id="17" creationId="{7F488E8B-4E1E-4402-8935-D4E6C02615C7}"/>
          </ac:spMkLst>
        </pc:spChg>
        <pc:spChg chg="add del">
          <ac:chgData name="Shilpa Khopade" userId="e0806ae1ccfb9c2f" providerId="LiveId" clId="{636E7135-8DCC-41EC-9F36-AC749577D367}" dt="2023-04-27T13:59:59.945" v="3471" actId="26606"/>
          <ac:spMkLst>
            <pc:docMk/>
            <pc:sldMk cId="2710324276" sldId="295"/>
            <ac:spMk id="18" creationId="{A4026A73-1F7F-49F2-B319-8CA3B3D53269}"/>
          </ac:spMkLst>
        </pc:spChg>
        <pc:spChg chg="add del">
          <ac:chgData name="Shilpa Khopade" userId="e0806ae1ccfb9c2f" providerId="LiveId" clId="{636E7135-8DCC-41EC-9F36-AC749577D367}" dt="2023-04-27T13:58:33.705" v="3463" actId="26606"/>
          <ac:spMkLst>
            <pc:docMk/>
            <pc:sldMk cId="2710324276" sldId="295"/>
            <ac:spMk id="19" creationId="{081EA652-8C6A-4E69-BEB9-170809474553}"/>
          </ac:spMkLst>
        </pc:spChg>
        <pc:spChg chg="add del">
          <ac:chgData name="Shilpa Khopade" userId="e0806ae1ccfb9c2f" providerId="LiveId" clId="{636E7135-8DCC-41EC-9F36-AC749577D367}" dt="2023-04-27T13:58:33.705" v="3463" actId="26606"/>
          <ac:spMkLst>
            <pc:docMk/>
            <pc:sldMk cId="2710324276" sldId="295"/>
            <ac:spMk id="20" creationId="{5298780A-33B9-4EA2-8F67-DE68AD62841B}"/>
          </ac:spMkLst>
        </pc:spChg>
        <pc:spChg chg="add del">
          <ac:chgData name="Shilpa Khopade" userId="e0806ae1ccfb9c2f" providerId="LiveId" clId="{636E7135-8DCC-41EC-9F36-AC749577D367}" dt="2023-04-27T13:58:33.705" v="3463" actId="26606"/>
          <ac:spMkLst>
            <pc:docMk/>
            <pc:sldMk cId="2710324276" sldId="295"/>
            <ac:spMk id="21" creationId="{7F488E8B-4E1E-4402-8935-D4E6C02615C7}"/>
          </ac:spMkLst>
        </pc:spChg>
        <pc:spChg chg="add del">
          <ac:chgData name="Shilpa Khopade" userId="e0806ae1ccfb9c2f" providerId="LiveId" clId="{636E7135-8DCC-41EC-9F36-AC749577D367}" dt="2023-04-27T13:59:59.945" v="3471" actId="26606"/>
          <ac:spMkLst>
            <pc:docMk/>
            <pc:sldMk cId="2710324276" sldId="295"/>
            <ac:spMk id="22" creationId="{5298780A-33B9-4EA2-8F67-DE68AD62841B}"/>
          </ac:spMkLst>
        </pc:spChg>
        <pc:spChg chg="add del">
          <ac:chgData name="Shilpa Khopade" userId="e0806ae1ccfb9c2f" providerId="LiveId" clId="{636E7135-8DCC-41EC-9F36-AC749577D367}" dt="2023-04-27T13:58:39.585" v="3465" actId="26606"/>
          <ac:spMkLst>
            <pc:docMk/>
            <pc:sldMk cId="2710324276" sldId="295"/>
            <ac:spMk id="23" creationId="{081EA652-8C6A-4E69-BEB9-170809474553}"/>
          </ac:spMkLst>
        </pc:spChg>
        <pc:spChg chg="add del">
          <ac:chgData name="Shilpa Khopade" userId="e0806ae1ccfb9c2f" providerId="LiveId" clId="{636E7135-8DCC-41EC-9F36-AC749577D367}" dt="2023-04-27T13:58:39.585" v="3465" actId="26606"/>
          <ac:spMkLst>
            <pc:docMk/>
            <pc:sldMk cId="2710324276" sldId="295"/>
            <ac:spMk id="24" creationId="{5298780A-33B9-4EA2-8F67-DE68AD62841B}"/>
          </ac:spMkLst>
        </pc:spChg>
        <pc:spChg chg="add del">
          <ac:chgData name="Shilpa Khopade" userId="e0806ae1ccfb9c2f" providerId="LiveId" clId="{636E7135-8DCC-41EC-9F36-AC749577D367}" dt="2023-04-27T13:58:39.585" v="3465" actId="26606"/>
          <ac:spMkLst>
            <pc:docMk/>
            <pc:sldMk cId="2710324276" sldId="295"/>
            <ac:spMk id="25" creationId="{7F488E8B-4E1E-4402-8935-D4E6C02615C7}"/>
          </ac:spMkLst>
        </pc:spChg>
        <pc:spChg chg="add del">
          <ac:chgData name="Shilpa Khopade" userId="e0806ae1ccfb9c2f" providerId="LiveId" clId="{636E7135-8DCC-41EC-9F36-AC749577D367}" dt="2023-04-27T13:59:59.945" v="3471" actId="26606"/>
          <ac:spMkLst>
            <pc:docMk/>
            <pc:sldMk cId="2710324276" sldId="295"/>
            <ac:spMk id="27" creationId="{7F488E8B-4E1E-4402-8935-D4E6C02615C7}"/>
          </ac:spMkLst>
        </pc:spChg>
        <pc:picChg chg="add del">
          <ac:chgData name="Shilpa Khopade" userId="e0806ae1ccfb9c2f" providerId="LiveId" clId="{636E7135-8DCC-41EC-9F36-AC749577D367}" dt="2023-04-27T13:59:05.430" v="3467" actId="26606"/>
          <ac:picMkLst>
            <pc:docMk/>
            <pc:sldMk cId="2710324276" sldId="295"/>
            <ac:picMk id="5" creationId="{5CA125C1-4EB2-135C-5A92-6592CBCF9EA8}"/>
          </ac:picMkLst>
        </pc:picChg>
        <pc:cxnChg chg="add del">
          <ac:chgData name="Shilpa Khopade" userId="e0806ae1ccfb9c2f" providerId="LiveId" clId="{636E7135-8DCC-41EC-9F36-AC749577D367}" dt="2023-04-27T13:58:30.561" v="3461" actId="26606"/>
          <ac:cxnSpMkLst>
            <pc:docMk/>
            <pc:sldMk cId="2710324276" sldId="295"/>
            <ac:cxnSpMk id="14" creationId="{23AAC9B5-8015-485C-ACF9-A750390E9A56}"/>
          </ac:cxnSpMkLst>
        </pc:cxnChg>
        <pc:cxnChg chg="add del">
          <ac:chgData name="Shilpa Khopade" userId="e0806ae1ccfb9c2f" providerId="LiveId" clId="{636E7135-8DCC-41EC-9F36-AC749577D367}" dt="2023-04-27T13:58:39.585" v="3465" actId="26606"/>
          <ac:cxnSpMkLst>
            <pc:docMk/>
            <pc:sldMk cId="2710324276" sldId="295"/>
            <ac:cxnSpMk id="26" creationId="{23AAC9B5-8015-485C-ACF9-A750390E9A56}"/>
          </ac:cxnSpMkLst>
        </pc:cxnChg>
        <pc:cxnChg chg="add del">
          <ac:chgData name="Shilpa Khopade" userId="e0806ae1ccfb9c2f" providerId="LiveId" clId="{636E7135-8DCC-41EC-9F36-AC749577D367}" dt="2023-04-27T13:59:59.945" v="3471" actId="26606"/>
          <ac:cxnSpMkLst>
            <pc:docMk/>
            <pc:sldMk cId="2710324276" sldId="295"/>
            <ac:cxnSpMk id="28" creationId="{23AAC9B5-8015-485C-ACF9-A750390E9A56}"/>
          </ac:cxnSpMkLst>
        </pc:cxnChg>
      </pc:sldChg>
      <pc:sldChg chg="addSp delSp modSp add mod">
        <pc:chgData name="Shilpa Khopade" userId="e0806ae1ccfb9c2f" providerId="LiveId" clId="{636E7135-8DCC-41EC-9F36-AC749577D367}" dt="2023-05-03T14:58:51.144" v="4539" actId="20577"/>
        <pc:sldMkLst>
          <pc:docMk/>
          <pc:sldMk cId="1488603854" sldId="296"/>
        </pc:sldMkLst>
        <pc:spChg chg="mod">
          <ac:chgData name="Shilpa Khopade" userId="e0806ae1ccfb9c2f" providerId="LiveId" clId="{636E7135-8DCC-41EC-9F36-AC749577D367}" dt="2023-05-03T14:58:51.144" v="4539" actId="20577"/>
          <ac:spMkLst>
            <pc:docMk/>
            <pc:sldMk cId="1488603854" sldId="296"/>
            <ac:spMk id="2" creationId="{27541EEF-486B-60D1-5A26-5D02EE082F87}"/>
          </ac:spMkLst>
        </pc:spChg>
        <pc:graphicFrameChg chg="add del modGraphic">
          <ac:chgData name="Shilpa Khopade" userId="e0806ae1ccfb9c2f" providerId="LiveId" clId="{636E7135-8DCC-41EC-9F36-AC749577D367}" dt="2023-04-27T08:53:50.238" v="3396" actId="478"/>
          <ac:graphicFrameMkLst>
            <pc:docMk/>
            <pc:sldMk cId="1488603854" sldId="296"/>
            <ac:graphicFrameMk id="4" creationId="{2E5D5717-1A5C-4401-7977-B3FE5AC0DBC2}"/>
          </ac:graphicFrameMkLst>
        </pc:graphicFrameChg>
      </pc:sldChg>
      <pc:sldChg chg="addSp delSp modSp add mod">
        <pc:chgData name="Shilpa Khopade" userId="e0806ae1ccfb9c2f" providerId="LiveId" clId="{636E7135-8DCC-41EC-9F36-AC749577D367}" dt="2023-04-27T16:42:17.214" v="3478" actId="14100"/>
        <pc:sldMkLst>
          <pc:docMk/>
          <pc:sldMk cId="1032491833" sldId="297"/>
        </pc:sldMkLst>
        <pc:spChg chg="mod">
          <ac:chgData name="Shilpa Khopade" userId="e0806ae1ccfb9c2f" providerId="LiveId" clId="{636E7135-8DCC-41EC-9F36-AC749577D367}" dt="2023-04-27T13:50:15.615" v="3442" actId="20577"/>
          <ac:spMkLst>
            <pc:docMk/>
            <pc:sldMk cId="1032491833" sldId="297"/>
            <ac:spMk id="2" creationId="{85061D5C-AA37-7941-8784-645E5A3CEB0A}"/>
          </ac:spMkLst>
        </pc:spChg>
        <pc:picChg chg="add mod">
          <ac:chgData name="Shilpa Khopade" userId="e0806ae1ccfb9c2f" providerId="LiveId" clId="{636E7135-8DCC-41EC-9F36-AC749577D367}" dt="2023-04-27T16:42:17.214" v="3478" actId="14100"/>
          <ac:picMkLst>
            <pc:docMk/>
            <pc:sldMk cId="1032491833" sldId="297"/>
            <ac:picMk id="1026" creationId="{109B160C-B5CD-ADD9-D8FB-2D0F96449BCC}"/>
          </ac:picMkLst>
        </pc:picChg>
        <pc:picChg chg="del">
          <ac:chgData name="Shilpa Khopade" userId="e0806ae1ccfb9c2f" providerId="LiveId" clId="{636E7135-8DCC-41EC-9F36-AC749577D367}" dt="2023-04-27T13:50:18.220" v="3443" actId="478"/>
          <ac:picMkLst>
            <pc:docMk/>
            <pc:sldMk cId="1032491833" sldId="297"/>
            <ac:picMk id="7170" creationId="{D2ADA4E9-D524-57F1-88A3-13C879546D40}"/>
          </ac:picMkLst>
        </pc:picChg>
      </pc:sldChg>
      <pc:sldChg chg="delSp modSp add mod">
        <pc:chgData name="Shilpa Khopade" userId="e0806ae1ccfb9c2f" providerId="LiveId" clId="{636E7135-8DCC-41EC-9F36-AC749577D367}" dt="2023-05-03T11:07:33.038" v="4192" actId="20577"/>
        <pc:sldMkLst>
          <pc:docMk/>
          <pc:sldMk cId="1879173424" sldId="298"/>
        </pc:sldMkLst>
        <pc:spChg chg="mod">
          <ac:chgData name="Shilpa Khopade" userId="e0806ae1ccfb9c2f" providerId="LiveId" clId="{636E7135-8DCC-41EC-9F36-AC749577D367}" dt="2023-05-02T20:20:23.197" v="3812" actId="20577"/>
          <ac:spMkLst>
            <pc:docMk/>
            <pc:sldMk cId="1879173424" sldId="298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03T11:07:33.038" v="4192" actId="20577"/>
          <ac:spMkLst>
            <pc:docMk/>
            <pc:sldMk cId="1879173424" sldId="298"/>
            <ac:spMk id="3" creationId="{D48E8277-81E7-62E3-41A7-B804768598F8}"/>
          </ac:spMkLst>
        </pc:spChg>
        <pc:picChg chg="del">
          <ac:chgData name="Shilpa Khopade" userId="e0806ae1ccfb9c2f" providerId="LiveId" clId="{636E7135-8DCC-41EC-9F36-AC749577D367}" dt="2023-05-02T20:20:58.230" v="3881" actId="478"/>
          <ac:picMkLst>
            <pc:docMk/>
            <pc:sldMk cId="1879173424" sldId="298"/>
            <ac:picMk id="2050" creationId="{CB2D72F9-058C-70D4-9603-AA69C25D57D2}"/>
          </ac:picMkLst>
        </pc:picChg>
      </pc:sldChg>
      <pc:sldChg chg="addSp delSp modSp add del mod">
        <pc:chgData name="Shilpa Khopade" userId="e0806ae1ccfb9c2f" providerId="LiveId" clId="{636E7135-8DCC-41EC-9F36-AC749577D367}" dt="2023-05-02T20:11:12.621" v="3755" actId="47"/>
        <pc:sldMkLst>
          <pc:docMk/>
          <pc:sldMk cId="2929141075" sldId="298"/>
        </pc:sldMkLst>
        <pc:spChg chg="del mod">
          <ac:chgData name="Shilpa Khopade" userId="e0806ae1ccfb9c2f" providerId="LiveId" clId="{636E7135-8DCC-41EC-9F36-AC749577D367}" dt="2023-05-02T20:11:09.529" v="3754" actId="478"/>
          <ac:spMkLst>
            <pc:docMk/>
            <pc:sldMk cId="2929141075" sldId="298"/>
            <ac:spMk id="2" creationId="{27541EEF-486B-60D1-5A26-5D02EE082F87}"/>
          </ac:spMkLst>
        </pc:spChg>
        <pc:spChg chg="add mod">
          <ac:chgData name="Shilpa Khopade" userId="e0806ae1ccfb9c2f" providerId="LiveId" clId="{636E7135-8DCC-41EC-9F36-AC749577D367}" dt="2023-05-02T20:11:09.529" v="3754" actId="478"/>
          <ac:spMkLst>
            <pc:docMk/>
            <pc:sldMk cId="2929141075" sldId="298"/>
            <ac:spMk id="4" creationId="{A65FA271-88D5-B4B4-71AD-283AA14AFBDD}"/>
          </ac:spMkLst>
        </pc:spChg>
      </pc:sldChg>
      <pc:sldChg chg="modSp add mod">
        <pc:chgData name="Shilpa Khopade" userId="e0806ae1ccfb9c2f" providerId="LiveId" clId="{636E7135-8DCC-41EC-9F36-AC749577D367}" dt="2023-05-03T11:44:59.692" v="4515" actId="20577"/>
        <pc:sldMkLst>
          <pc:docMk/>
          <pc:sldMk cId="4020333631" sldId="299"/>
        </pc:sldMkLst>
        <pc:spChg chg="mod">
          <ac:chgData name="Shilpa Khopade" userId="e0806ae1ccfb9c2f" providerId="LiveId" clId="{636E7135-8DCC-41EC-9F36-AC749577D367}" dt="2023-05-03T11:36:54.164" v="4312" actId="20577"/>
          <ac:spMkLst>
            <pc:docMk/>
            <pc:sldMk cId="4020333631" sldId="299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03T11:44:59.692" v="4515" actId="20577"/>
          <ac:spMkLst>
            <pc:docMk/>
            <pc:sldMk cId="4020333631" sldId="299"/>
            <ac:spMk id="3" creationId="{D48E8277-81E7-62E3-41A7-B804768598F8}"/>
          </ac:spMkLst>
        </pc:spChg>
      </pc:sldChg>
      <pc:sldChg chg="modSp add mod">
        <pc:chgData name="Shilpa Khopade" userId="e0806ae1ccfb9c2f" providerId="LiveId" clId="{636E7135-8DCC-41EC-9F36-AC749577D367}" dt="2023-05-03T15:00:54.956" v="4547" actId="20577"/>
        <pc:sldMkLst>
          <pc:docMk/>
          <pc:sldMk cId="3093924797" sldId="300"/>
        </pc:sldMkLst>
        <pc:spChg chg="mod">
          <ac:chgData name="Shilpa Khopade" userId="e0806ae1ccfb9c2f" providerId="LiveId" clId="{636E7135-8DCC-41EC-9F36-AC749577D367}" dt="2023-05-03T15:00:54.956" v="4547" actId="20577"/>
          <ac:spMkLst>
            <pc:docMk/>
            <pc:sldMk cId="3093924797" sldId="300"/>
            <ac:spMk id="3" creationId="{D48E8277-81E7-62E3-41A7-B804768598F8}"/>
          </ac:spMkLst>
        </pc:spChg>
      </pc:sldChg>
      <pc:sldChg chg="add del">
        <pc:chgData name="Shilpa Khopade" userId="e0806ae1ccfb9c2f" providerId="LiveId" clId="{636E7135-8DCC-41EC-9F36-AC749577D367}" dt="2023-05-09T12:42:01.714" v="4716" actId="2890"/>
        <pc:sldMkLst>
          <pc:docMk/>
          <pc:sldMk cId="3903701543" sldId="301"/>
        </pc:sldMkLst>
      </pc:sldChg>
      <pc:sldChg chg="modSp add mod ord">
        <pc:chgData name="Shilpa Khopade" userId="e0806ae1ccfb9c2f" providerId="LiveId" clId="{636E7135-8DCC-41EC-9F36-AC749577D367}" dt="2023-05-09T12:44:07.973" v="4830" actId="20577"/>
        <pc:sldMkLst>
          <pc:docMk/>
          <pc:sldMk cId="3989123019" sldId="301"/>
        </pc:sldMkLst>
        <pc:spChg chg="mod">
          <ac:chgData name="Shilpa Khopade" userId="e0806ae1ccfb9c2f" providerId="LiveId" clId="{636E7135-8DCC-41EC-9F36-AC749577D367}" dt="2023-05-09T12:42:22.431" v="4733" actId="20577"/>
          <ac:spMkLst>
            <pc:docMk/>
            <pc:sldMk cId="3989123019" sldId="301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09T12:44:07.973" v="4830" actId="20577"/>
          <ac:spMkLst>
            <pc:docMk/>
            <pc:sldMk cId="3989123019" sldId="301"/>
            <ac:spMk id="3" creationId="{D48E8277-81E7-62E3-41A7-B804768598F8}"/>
          </ac:spMkLst>
        </pc:spChg>
      </pc:sldChg>
      <pc:sldChg chg="modSp add mod ord">
        <pc:chgData name="Shilpa Khopade" userId="e0806ae1ccfb9c2f" providerId="LiveId" clId="{636E7135-8DCC-41EC-9F36-AC749577D367}" dt="2023-05-09T13:06:33.092" v="5840" actId="20577"/>
        <pc:sldMkLst>
          <pc:docMk/>
          <pc:sldMk cId="1206711978" sldId="302"/>
        </pc:sldMkLst>
        <pc:spChg chg="mod">
          <ac:chgData name="Shilpa Khopade" userId="e0806ae1ccfb9c2f" providerId="LiveId" clId="{636E7135-8DCC-41EC-9F36-AC749577D367}" dt="2023-05-09T13:06:33.092" v="5840" actId="20577"/>
          <ac:spMkLst>
            <pc:docMk/>
            <pc:sldMk cId="1206711978" sldId="302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09T13:06:27.729" v="5839" actId="27636"/>
          <ac:spMkLst>
            <pc:docMk/>
            <pc:sldMk cId="1206711978" sldId="302"/>
            <ac:spMk id="3" creationId="{D48E8277-81E7-62E3-41A7-B804768598F8}"/>
          </ac:spMkLst>
        </pc:spChg>
      </pc:sldChg>
      <pc:sldChg chg="addSp modSp add mod">
        <pc:chgData name="Shilpa Khopade" userId="e0806ae1ccfb9c2f" providerId="LiveId" clId="{636E7135-8DCC-41EC-9F36-AC749577D367}" dt="2023-05-09T13:10:49.115" v="5920" actId="14100"/>
        <pc:sldMkLst>
          <pc:docMk/>
          <pc:sldMk cId="1365966376" sldId="303"/>
        </pc:sldMkLst>
        <pc:spChg chg="mod">
          <ac:chgData name="Shilpa Khopade" userId="e0806ae1ccfb9c2f" providerId="LiveId" clId="{636E7135-8DCC-41EC-9F36-AC749577D367}" dt="2023-05-09T13:06:52.941" v="5853" actId="20577"/>
          <ac:spMkLst>
            <pc:docMk/>
            <pc:sldMk cId="1365966376" sldId="303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09T13:10:39.207" v="5919" actId="20577"/>
          <ac:spMkLst>
            <pc:docMk/>
            <pc:sldMk cId="1365966376" sldId="303"/>
            <ac:spMk id="3" creationId="{D48E8277-81E7-62E3-41A7-B804768598F8}"/>
          </ac:spMkLst>
        </pc:spChg>
        <pc:picChg chg="add mod">
          <ac:chgData name="Shilpa Khopade" userId="e0806ae1ccfb9c2f" providerId="LiveId" clId="{636E7135-8DCC-41EC-9F36-AC749577D367}" dt="2023-05-09T13:10:49.115" v="5920" actId="14100"/>
          <ac:picMkLst>
            <pc:docMk/>
            <pc:sldMk cId="1365966376" sldId="303"/>
            <ac:picMk id="1026" creationId="{818CDD30-3500-CD70-0796-674627BFF8F7}"/>
          </ac:picMkLst>
        </pc:picChg>
      </pc:sldChg>
      <pc:sldChg chg="new del">
        <pc:chgData name="Shilpa Khopade" userId="e0806ae1ccfb9c2f" providerId="LiveId" clId="{636E7135-8DCC-41EC-9F36-AC749577D367}" dt="2023-05-09T13:06:44.123" v="5842" actId="680"/>
        <pc:sldMkLst>
          <pc:docMk/>
          <pc:sldMk cId="2913048309" sldId="303"/>
        </pc:sldMkLst>
      </pc:sldChg>
      <pc:sldChg chg="add">
        <pc:chgData name="Shilpa Khopade" userId="e0806ae1ccfb9c2f" providerId="LiveId" clId="{636E7135-8DCC-41EC-9F36-AC749577D367}" dt="2023-05-19T13:41:16.753" v="6404"/>
        <pc:sldMkLst>
          <pc:docMk/>
          <pc:sldMk cId="2576899305" sldId="304"/>
        </pc:sldMkLst>
      </pc:sldChg>
      <pc:sldChg chg="addSp modSp add mod">
        <pc:chgData name="Shilpa Khopade" userId="e0806ae1ccfb9c2f" providerId="LiveId" clId="{636E7135-8DCC-41EC-9F36-AC749577D367}" dt="2023-05-22T08:38:49.898" v="7035" actId="27636"/>
        <pc:sldMkLst>
          <pc:docMk/>
          <pc:sldMk cId="4023870218" sldId="305"/>
        </pc:sldMkLst>
        <pc:spChg chg="mod">
          <ac:chgData name="Shilpa Khopade" userId="e0806ae1ccfb9c2f" providerId="LiveId" clId="{636E7135-8DCC-41EC-9F36-AC749577D367}" dt="2023-05-22T08:38:49.898" v="7035" actId="27636"/>
          <ac:spMkLst>
            <pc:docMk/>
            <pc:sldMk cId="4023870218" sldId="305"/>
            <ac:spMk id="3" creationId="{D48E8277-81E7-62E3-41A7-B804768598F8}"/>
          </ac:spMkLst>
        </pc:spChg>
        <pc:picChg chg="add mod">
          <ac:chgData name="Shilpa Khopade" userId="e0806ae1ccfb9c2f" providerId="LiveId" clId="{636E7135-8DCC-41EC-9F36-AC749577D367}" dt="2023-05-22T08:38:28.221" v="7028" actId="1076"/>
          <ac:picMkLst>
            <pc:docMk/>
            <pc:sldMk cId="4023870218" sldId="305"/>
            <ac:picMk id="4" creationId="{21A82F13-FC9B-B307-993E-234960FDDC45}"/>
          </ac:picMkLst>
        </pc:picChg>
      </pc:sldChg>
      <pc:sldChg chg="modSp add del mod">
        <pc:chgData name="Shilpa Khopade" userId="e0806ae1ccfb9c2f" providerId="LiveId" clId="{636E7135-8DCC-41EC-9F36-AC749577D367}" dt="2023-05-22T08:17:00.954" v="6991" actId="2890"/>
        <pc:sldMkLst>
          <pc:docMk/>
          <pc:sldMk cId="3093806075" sldId="306"/>
        </pc:sldMkLst>
        <pc:spChg chg="mod">
          <ac:chgData name="Shilpa Khopade" userId="e0806ae1ccfb9c2f" providerId="LiveId" clId="{636E7135-8DCC-41EC-9F36-AC749577D367}" dt="2023-05-22T08:16:58.043" v="6990" actId="20577"/>
          <ac:spMkLst>
            <pc:docMk/>
            <pc:sldMk cId="3093806075" sldId="306"/>
            <ac:spMk id="2" creationId="{85061D5C-AA37-7941-8784-645E5A3CEB0A}"/>
          </ac:spMkLst>
        </pc:spChg>
      </pc:sldChg>
      <pc:sldChg chg="modSp add mod">
        <pc:chgData name="Shilpa Khopade" userId="e0806ae1ccfb9c2f" providerId="LiveId" clId="{636E7135-8DCC-41EC-9F36-AC749577D367}" dt="2023-05-22T08:17:25.469" v="7003" actId="20577"/>
        <pc:sldMkLst>
          <pc:docMk/>
          <pc:sldMk cId="3785122668" sldId="306"/>
        </pc:sldMkLst>
        <pc:spChg chg="mod">
          <ac:chgData name="Shilpa Khopade" userId="e0806ae1ccfb9c2f" providerId="LiveId" clId="{636E7135-8DCC-41EC-9F36-AC749577D367}" dt="2023-05-22T08:17:25.469" v="7003" actId="20577"/>
          <ac:spMkLst>
            <pc:docMk/>
            <pc:sldMk cId="3785122668" sldId="306"/>
            <ac:spMk id="2" creationId="{27541EEF-486B-60D1-5A26-5D02EE082F87}"/>
          </ac:spMkLst>
        </pc:spChg>
      </pc:sldChg>
      <pc:sldChg chg="addSp delSp modSp add mod ord">
        <pc:chgData name="Shilpa Khopade" userId="e0806ae1ccfb9c2f" providerId="LiveId" clId="{636E7135-8DCC-41EC-9F36-AC749577D367}" dt="2023-05-22T09:43:59.677" v="7078" actId="1076"/>
        <pc:sldMkLst>
          <pc:docMk/>
          <pc:sldMk cId="1232055564" sldId="307"/>
        </pc:sldMkLst>
        <pc:spChg chg="mod">
          <ac:chgData name="Shilpa Khopade" userId="e0806ae1ccfb9c2f" providerId="LiveId" clId="{636E7135-8DCC-41EC-9F36-AC749577D367}" dt="2023-05-22T09:34:38.115" v="7065" actId="20577"/>
          <ac:spMkLst>
            <pc:docMk/>
            <pc:sldMk cId="1232055564" sldId="307"/>
            <ac:spMk id="2" creationId="{85061D5C-AA37-7941-8784-645E5A3CEB0A}"/>
          </ac:spMkLst>
        </pc:spChg>
        <pc:spChg chg="del">
          <ac:chgData name="Shilpa Khopade" userId="e0806ae1ccfb9c2f" providerId="LiveId" clId="{636E7135-8DCC-41EC-9F36-AC749577D367}" dt="2023-05-22T09:41:39.762" v="7067" actId="478"/>
          <ac:spMkLst>
            <pc:docMk/>
            <pc:sldMk cId="1232055564" sldId="307"/>
            <ac:spMk id="3" creationId="{D48E8277-81E7-62E3-41A7-B804768598F8}"/>
          </ac:spMkLst>
        </pc:spChg>
        <pc:spChg chg="add del">
          <ac:chgData name="Shilpa Khopade" userId="e0806ae1ccfb9c2f" providerId="LiveId" clId="{636E7135-8DCC-41EC-9F36-AC749577D367}" dt="2023-05-22T09:41:39.762" v="7067" actId="478"/>
          <ac:spMkLst>
            <pc:docMk/>
            <pc:sldMk cId="1232055564" sldId="307"/>
            <ac:spMk id="4" creationId="{BC60CCF8-18E7-0FE8-B6B1-3FF9489DDC01}"/>
          </ac:spMkLst>
        </pc:spChg>
        <pc:spChg chg="add del mod">
          <ac:chgData name="Shilpa Khopade" userId="e0806ae1ccfb9c2f" providerId="LiveId" clId="{636E7135-8DCC-41EC-9F36-AC749577D367}" dt="2023-05-22T09:41:44.256" v="7068" actId="478"/>
          <ac:spMkLst>
            <pc:docMk/>
            <pc:sldMk cId="1232055564" sldId="307"/>
            <ac:spMk id="5" creationId="{C1471AD8-DAA8-6249-E44D-6702AA36AF63}"/>
          </ac:spMkLst>
        </pc:spChg>
        <pc:spChg chg="add del mod">
          <ac:chgData name="Shilpa Khopade" userId="e0806ae1ccfb9c2f" providerId="LiveId" clId="{636E7135-8DCC-41EC-9F36-AC749577D367}" dt="2023-05-22T09:43:05.331" v="7072"/>
          <ac:spMkLst>
            <pc:docMk/>
            <pc:sldMk cId="1232055564" sldId="307"/>
            <ac:spMk id="6" creationId="{979ED837-3507-13F4-7841-CBBF6792E95C}"/>
          </ac:spMkLst>
        </pc:spChg>
        <pc:spChg chg="add del">
          <ac:chgData name="Shilpa Khopade" userId="e0806ae1ccfb9c2f" providerId="LiveId" clId="{636E7135-8DCC-41EC-9F36-AC749577D367}" dt="2023-05-22T09:43:13.089" v="7074" actId="478"/>
          <ac:spMkLst>
            <pc:docMk/>
            <pc:sldMk cId="1232055564" sldId="307"/>
            <ac:spMk id="7" creationId="{9F251BC4-A052-E445-691B-0F4D97C4F01E}"/>
          </ac:spMkLst>
        </pc:spChg>
        <pc:picChg chg="add mod">
          <ac:chgData name="Shilpa Khopade" userId="e0806ae1ccfb9c2f" providerId="LiveId" clId="{636E7135-8DCC-41EC-9F36-AC749577D367}" dt="2023-05-22T09:43:59.677" v="7078" actId="1076"/>
          <ac:picMkLst>
            <pc:docMk/>
            <pc:sldMk cId="1232055564" sldId="307"/>
            <ac:picMk id="9" creationId="{0418504D-DD13-426D-1FEC-20178D1732FE}"/>
          </ac:picMkLst>
        </pc:picChg>
      </pc:sldChg>
      <pc:sldChg chg="addSp delSp modSp add del mod">
        <pc:chgData name="Shilpa Khopade" userId="e0806ae1ccfb9c2f" providerId="LiveId" clId="{636E7135-8DCC-41EC-9F36-AC749577D367}" dt="2023-05-22T08:39:00.177" v="7036" actId="47"/>
        <pc:sldMkLst>
          <pc:docMk/>
          <pc:sldMk cId="3150813963" sldId="307"/>
        </pc:sldMkLst>
        <pc:spChg chg="del">
          <ac:chgData name="Shilpa Khopade" userId="e0806ae1ccfb9c2f" providerId="LiveId" clId="{636E7135-8DCC-41EC-9F36-AC749577D367}" dt="2023-05-22T08:34:54.165" v="7005" actId="478"/>
          <ac:spMkLst>
            <pc:docMk/>
            <pc:sldMk cId="3150813963" sldId="307"/>
            <ac:spMk id="3" creationId="{D48E8277-81E7-62E3-41A7-B804768598F8}"/>
          </ac:spMkLst>
        </pc:spChg>
        <pc:spChg chg="add del mod">
          <ac:chgData name="Shilpa Khopade" userId="e0806ae1ccfb9c2f" providerId="LiveId" clId="{636E7135-8DCC-41EC-9F36-AC749577D367}" dt="2023-05-22T08:35:01.658" v="7006" actId="478"/>
          <ac:spMkLst>
            <pc:docMk/>
            <pc:sldMk cId="3150813963" sldId="307"/>
            <ac:spMk id="5" creationId="{E34BC021-67F6-19CF-B914-EEAA2B478AAD}"/>
          </ac:spMkLst>
        </pc:spChg>
        <pc:spChg chg="add mod">
          <ac:chgData name="Shilpa Khopade" userId="e0806ae1ccfb9c2f" providerId="LiveId" clId="{636E7135-8DCC-41EC-9F36-AC749577D367}" dt="2023-05-22T08:37:57.038" v="7020" actId="14100"/>
          <ac:spMkLst>
            <pc:docMk/>
            <pc:sldMk cId="3150813963" sldId="307"/>
            <ac:spMk id="6" creationId="{EB9AFFE1-4B4F-39B6-F421-42964EAA4254}"/>
          </ac:spMkLst>
        </pc:spChg>
        <pc:picChg chg="add del mod">
          <ac:chgData name="Shilpa Khopade" userId="e0806ae1ccfb9c2f" providerId="LiveId" clId="{636E7135-8DCC-41EC-9F36-AC749577D367}" dt="2023-05-22T08:36:50.927" v="7013" actId="478"/>
          <ac:picMkLst>
            <pc:docMk/>
            <pc:sldMk cId="3150813963" sldId="307"/>
            <ac:picMk id="2050" creationId="{CB2DCA0A-27BA-DC1C-339F-2699317ACBD0}"/>
          </ac:picMkLst>
        </pc:picChg>
        <pc:picChg chg="add mod">
          <ac:chgData name="Shilpa Khopade" userId="e0806ae1ccfb9c2f" providerId="LiveId" clId="{636E7135-8DCC-41EC-9F36-AC749577D367}" dt="2023-05-22T08:37:58.145" v="7021" actId="1076"/>
          <ac:picMkLst>
            <pc:docMk/>
            <pc:sldMk cId="3150813963" sldId="307"/>
            <ac:picMk id="2052" creationId="{E9B0C0EF-562D-5379-D175-63FC6644C812}"/>
          </ac:picMkLst>
        </pc:picChg>
      </pc:sldChg>
      <pc:sldChg chg="modSp add mod ord">
        <pc:chgData name="Shilpa Khopade" userId="e0806ae1ccfb9c2f" providerId="LiveId" clId="{636E7135-8DCC-41EC-9F36-AC749577D367}" dt="2023-05-22T13:30:20.256" v="7487" actId="20577"/>
        <pc:sldMkLst>
          <pc:docMk/>
          <pc:sldMk cId="1530279072" sldId="308"/>
        </pc:sldMkLst>
        <pc:spChg chg="mod">
          <ac:chgData name="Shilpa Khopade" userId="e0806ae1ccfb9c2f" providerId="LiveId" clId="{636E7135-8DCC-41EC-9F36-AC749577D367}" dt="2023-05-22T10:13:32.834" v="7140" actId="20577"/>
          <ac:spMkLst>
            <pc:docMk/>
            <pc:sldMk cId="1530279072" sldId="308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3:30:20.256" v="7487" actId="20577"/>
          <ac:spMkLst>
            <pc:docMk/>
            <pc:sldMk cId="1530279072" sldId="308"/>
            <ac:spMk id="3" creationId="{D48E8277-81E7-62E3-41A7-B804768598F8}"/>
          </ac:spMkLst>
        </pc:spChg>
      </pc:sldChg>
      <pc:sldChg chg="new del">
        <pc:chgData name="Shilpa Khopade" userId="e0806ae1ccfb9c2f" providerId="LiveId" clId="{636E7135-8DCC-41EC-9F36-AC749577D367}" dt="2023-05-22T10:11:00.884" v="7128" actId="680"/>
        <pc:sldMkLst>
          <pc:docMk/>
          <pc:sldMk cId="329173530" sldId="309"/>
        </pc:sldMkLst>
      </pc:sldChg>
      <pc:sldChg chg="modSp add mod">
        <pc:chgData name="Shilpa Khopade" userId="e0806ae1ccfb9c2f" providerId="LiveId" clId="{636E7135-8DCC-41EC-9F36-AC749577D367}" dt="2023-05-22T15:14:00.189" v="8361" actId="20577"/>
        <pc:sldMkLst>
          <pc:docMk/>
          <pc:sldMk cId="2534890582" sldId="309"/>
        </pc:sldMkLst>
        <pc:spChg chg="mod">
          <ac:chgData name="Shilpa Khopade" userId="e0806ae1ccfb9c2f" providerId="LiveId" clId="{636E7135-8DCC-41EC-9F36-AC749577D367}" dt="2023-05-22T14:53:13.265" v="7781" actId="20577"/>
          <ac:spMkLst>
            <pc:docMk/>
            <pc:sldMk cId="2534890582" sldId="309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5:14:00.189" v="8361" actId="20577"/>
          <ac:spMkLst>
            <pc:docMk/>
            <pc:sldMk cId="2534890582" sldId="309"/>
            <ac:spMk id="3" creationId="{D48E8277-81E7-62E3-41A7-B804768598F8}"/>
          </ac:spMkLst>
        </pc:spChg>
      </pc:sldChg>
      <pc:sldChg chg="modSp add del mod">
        <pc:chgData name="Shilpa Khopade" userId="e0806ae1ccfb9c2f" providerId="LiveId" clId="{636E7135-8DCC-41EC-9F36-AC749577D367}" dt="2023-05-22T13:38:10.953" v="7649" actId="47"/>
        <pc:sldMkLst>
          <pc:docMk/>
          <pc:sldMk cId="3157478769" sldId="309"/>
        </pc:sldMkLst>
        <pc:spChg chg="mod">
          <ac:chgData name="Shilpa Khopade" userId="e0806ae1ccfb9c2f" providerId="LiveId" clId="{636E7135-8DCC-41EC-9F36-AC749577D367}" dt="2023-05-22T13:34:41.487" v="7510" actId="20577"/>
          <ac:spMkLst>
            <pc:docMk/>
            <pc:sldMk cId="3157478769" sldId="309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3:37:03.599" v="7648" actId="20577"/>
          <ac:spMkLst>
            <pc:docMk/>
            <pc:sldMk cId="3157478769" sldId="309"/>
            <ac:spMk id="3" creationId="{D48E8277-81E7-62E3-41A7-B804768598F8}"/>
          </ac:spMkLst>
        </pc:spChg>
      </pc:sldChg>
      <pc:sldChg chg="modSp add mod">
        <pc:chgData name="Shilpa Khopade" userId="e0806ae1ccfb9c2f" providerId="LiveId" clId="{636E7135-8DCC-41EC-9F36-AC749577D367}" dt="2023-05-22T15:01:02.845" v="8022" actId="20577"/>
        <pc:sldMkLst>
          <pc:docMk/>
          <pc:sldMk cId="3037722912" sldId="310"/>
        </pc:sldMkLst>
        <pc:spChg chg="mod">
          <ac:chgData name="Shilpa Khopade" userId="e0806ae1ccfb9c2f" providerId="LiveId" clId="{636E7135-8DCC-41EC-9F36-AC749577D367}" dt="2023-05-22T14:53:35.127" v="7792" actId="20577"/>
          <ac:spMkLst>
            <pc:docMk/>
            <pc:sldMk cId="3037722912" sldId="310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5:01:02.845" v="8022" actId="20577"/>
          <ac:spMkLst>
            <pc:docMk/>
            <pc:sldMk cId="3037722912" sldId="310"/>
            <ac:spMk id="3" creationId="{D48E8277-81E7-62E3-41A7-B804768598F8}"/>
          </ac:spMkLst>
        </pc:spChg>
      </pc:sldChg>
      <pc:sldChg chg="modSp add mod">
        <pc:chgData name="Shilpa Khopade" userId="e0806ae1ccfb9c2f" providerId="LiveId" clId="{636E7135-8DCC-41EC-9F36-AC749577D367}" dt="2023-05-22T16:29:24.728" v="8890" actId="20577"/>
        <pc:sldMkLst>
          <pc:docMk/>
          <pc:sldMk cId="1825410039" sldId="311"/>
        </pc:sldMkLst>
        <pc:spChg chg="mod">
          <ac:chgData name="Shilpa Khopade" userId="e0806ae1ccfb9c2f" providerId="LiveId" clId="{636E7135-8DCC-41EC-9F36-AC749577D367}" dt="2023-05-22T16:28:12.633" v="8744" actId="20577"/>
          <ac:spMkLst>
            <pc:docMk/>
            <pc:sldMk cId="1825410039" sldId="311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2T16:29:24.728" v="8890" actId="20577"/>
          <ac:spMkLst>
            <pc:docMk/>
            <pc:sldMk cId="1825410039" sldId="311"/>
            <ac:spMk id="3" creationId="{D48E8277-81E7-62E3-41A7-B804768598F8}"/>
          </ac:spMkLst>
        </pc:spChg>
      </pc:sldChg>
      <pc:sldChg chg="modSp add mod ord">
        <pc:chgData name="Shilpa Khopade" userId="e0806ae1ccfb9c2f" providerId="LiveId" clId="{636E7135-8DCC-41EC-9F36-AC749577D367}" dt="2023-05-24T08:58:27.371" v="9238" actId="20577"/>
        <pc:sldMkLst>
          <pc:docMk/>
          <pc:sldMk cId="1205005521" sldId="312"/>
        </pc:sldMkLst>
        <pc:spChg chg="mod">
          <ac:chgData name="Shilpa Khopade" userId="e0806ae1ccfb9c2f" providerId="LiveId" clId="{636E7135-8DCC-41EC-9F36-AC749577D367}" dt="2023-05-24T08:58:27.371" v="9238" actId="20577"/>
          <ac:spMkLst>
            <pc:docMk/>
            <pc:sldMk cId="1205005521" sldId="312"/>
            <ac:spMk id="2" creationId="{27541EEF-486B-60D1-5A26-5D02EE082F87}"/>
          </ac:spMkLst>
        </pc:spChg>
      </pc:sldChg>
      <pc:sldChg chg="modSp add mod">
        <pc:chgData name="Shilpa Khopade" userId="e0806ae1ccfb9c2f" providerId="LiveId" clId="{636E7135-8DCC-41EC-9F36-AC749577D367}" dt="2023-05-24T09:09:11.941" v="9577" actId="27636"/>
        <pc:sldMkLst>
          <pc:docMk/>
          <pc:sldMk cId="2052745736" sldId="313"/>
        </pc:sldMkLst>
        <pc:spChg chg="mod">
          <ac:chgData name="Shilpa Khopade" userId="e0806ae1ccfb9c2f" providerId="LiveId" clId="{636E7135-8DCC-41EC-9F36-AC749577D367}" dt="2023-05-24T08:59:18.606" v="9277" actId="20577"/>
          <ac:spMkLst>
            <pc:docMk/>
            <pc:sldMk cId="2052745736" sldId="313"/>
            <ac:spMk id="2" creationId="{85061D5C-AA37-7941-8784-645E5A3CEB0A}"/>
          </ac:spMkLst>
        </pc:spChg>
        <pc:spChg chg="mod">
          <ac:chgData name="Shilpa Khopade" userId="e0806ae1ccfb9c2f" providerId="LiveId" clId="{636E7135-8DCC-41EC-9F36-AC749577D367}" dt="2023-05-24T09:09:11.941" v="9577" actId="27636"/>
          <ac:spMkLst>
            <pc:docMk/>
            <pc:sldMk cId="2052745736" sldId="313"/>
            <ac:spMk id="3" creationId="{D48E8277-81E7-62E3-41A7-B804768598F8}"/>
          </ac:spMkLst>
        </pc:spChg>
      </pc:sldChg>
      <pc:sldChg chg="add">
        <pc:chgData name="Shilpa Khopade" userId="e0806ae1ccfb9c2f" providerId="LiveId" clId="{636E7135-8DCC-41EC-9F36-AC749577D367}" dt="2023-05-24T09:11:35.642" v="9590" actId="2890"/>
        <pc:sldMkLst>
          <pc:docMk/>
          <pc:sldMk cId="2064947275" sldId="314"/>
        </pc:sldMkLst>
      </pc:sldChg>
      <pc:sldChg chg="delSp modSp add mod">
        <pc:chgData name="Shilpa Khopade" userId="e0806ae1ccfb9c2f" providerId="LiveId" clId="{636E7135-8DCC-41EC-9F36-AC749577D367}" dt="2023-05-24T15:32:10.091" v="10266" actId="20577"/>
        <pc:sldMkLst>
          <pc:docMk/>
          <pc:sldMk cId="775557392" sldId="315"/>
        </pc:sldMkLst>
        <pc:spChg chg="mod">
          <ac:chgData name="Shilpa Khopade" userId="e0806ae1ccfb9c2f" providerId="LiveId" clId="{636E7135-8DCC-41EC-9F36-AC749577D367}" dt="2023-05-24T15:32:10.091" v="10266" actId="20577"/>
          <ac:spMkLst>
            <pc:docMk/>
            <pc:sldMk cId="775557392" sldId="315"/>
            <ac:spMk id="6" creationId="{E8EF89AA-1DB8-AEDE-C967-EAF959B06485}"/>
          </ac:spMkLst>
        </pc:spChg>
        <pc:picChg chg="del">
          <ac:chgData name="Shilpa Khopade" userId="e0806ae1ccfb9c2f" providerId="LiveId" clId="{636E7135-8DCC-41EC-9F36-AC749577D367}" dt="2023-05-24T09:19:44.658" v="9851" actId="478"/>
          <ac:picMkLst>
            <pc:docMk/>
            <pc:sldMk cId="775557392" sldId="315"/>
            <ac:picMk id="5124" creationId="{E2A56553-5F68-CC37-6E12-87F3F41DF9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AD71-CFDC-3FF0-2269-9D0F9168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215E0-C464-CA72-802A-4A4C3137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80F0-8334-488C-A2CC-659106C2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5168-EEA5-162A-1254-ABA9AF23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DAD4-24BA-7C64-74D0-E7248C15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2BDC-F270-C15C-D91F-A43DFAF3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70DC9-F9C5-F825-B5FE-C58E86FA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7B7F-3ED3-B1D8-D34D-ED37184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9B0D-DE63-1BC8-A227-E6223AF6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C185-D091-24B3-B5D5-1914B0F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86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47DA7-B140-EEC7-DE99-50A16938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F374-1853-553E-D027-A4CAFF96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7E35-D6CF-6498-AC8F-18AF59FB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1D0E-9360-F5C5-7553-0AEF9CCF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D3E9-3879-1AF0-A699-D5A2E759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2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22F7-E466-AC9C-1160-0851963B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5756-4E4D-BAFD-DA49-7C24F47F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7B1E-4D17-AB36-26D1-E9BDE6B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C5E7-BBD4-4D88-0D79-508EA1CA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173E-96E1-0F70-492E-C4355FE0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49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4760-A554-3E11-921F-798B8DBB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74FC-18C0-383C-14BD-37BFA62A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609D-83DA-033D-4E44-065A54C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8AB3-0B1C-3EDC-E8BB-8D1D8276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B599-6F6D-8C81-829B-09C876F1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72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1932-10FC-D55B-2574-FCF22F7E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465B-B97A-107D-4C9E-A6D9D7AAD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5B433-D220-11A5-5ABC-CD155257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11E2-4AE2-838B-E40C-053FFD39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67BAE-9334-7F1B-6BD3-CB3CAC53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0C20C-4E7D-24E1-7722-2A811F9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79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D37-D944-6C26-7437-4F11C793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76616-F898-1A84-84F9-C191DC86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8CB1-5DDC-29F9-6581-AE3F898A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27CEE-897A-55A9-0FDE-C250803B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EC94F-0637-005E-37D8-727A51D96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D804C-CCA2-50C6-2B6D-5379EB9D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3BAB8-8595-FE51-DC83-E8B2C83B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45CB0-3229-CD67-B612-EED933D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41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708B-7DA1-78F5-426B-8021C95A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382F4-C2D1-00EF-6274-742A5940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81367-CDEA-0979-CCBF-69DCAAB8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0803-32A5-DAE1-DE5F-8A945436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442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6CC9B-EA69-3BDF-F738-EED44AE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09AB1-90C4-14A5-A47A-DA57834A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CF2-8512-D90E-3DA4-09587891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383F-5E1A-8EF2-97E8-AED6937F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1164-D2D4-2BBE-08B8-155A2ED0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F60C5-3123-178E-3CC5-CBBA2631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9A3D-3D60-3B41-84C5-7439C3F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0483-9283-EB19-9813-579154B2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6AA9-89EA-B1EE-9EEE-E79F4A65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77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5819-C1ED-41D9-E5A1-1B8CED2F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2BFB4-52DD-E946-04BF-C0EF326D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EBE49-BA5D-F67D-89BC-781AB9F5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31FA-0930-872C-EC06-E0D5A36C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E79F-0156-82CC-B9FC-8513C2F0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2B8A-6AE5-9DE1-1DB8-62A3037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91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84597-23B2-4131-E3B3-C9A64EB3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16BB-1CD6-F414-AE7C-37355C46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DE9A6-CDEB-E472-4E3D-86C79DD67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7F0A-959D-4733-9D67-543F28F8ED13}" type="datetimeFigureOut">
              <a:rPr lang="en-IE" smtClean="0"/>
              <a:t>06/06/2023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C4C7-4F03-086A-3988-DE29A7CE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A3E8-C2F4-AA3D-28E8-3A6DE9FD2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3370-9740-49AF-B0DF-3FE193D5E6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04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Java Course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192CA-1A1A-531B-B345-240E9C30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Shilpa Khopade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8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Execution of a Java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8991-DD54-5531-E21B-89ACF4F7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942"/>
            <a:ext cx="5520055" cy="2505075"/>
          </a:xfrm>
          <a:prstGeom prst="rect">
            <a:avLst/>
          </a:prstGeom>
        </p:spPr>
      </p:pic>
      <p:pic>
        <p:nvPicPr>
          <p:cNvPr id="3074" name="Picture 2" descr="Java Runtime Processing">
            <a:extLst>
              <a:ext uri="{FF2B5EF4-FFF2-40B4-BE49-F238E27FC236}">
                <a16:creationId xmlns:a16="http://schemas.microsoft.com/office/drawing/2014/main" id="{E836997D-2D36-D643-9C9C-E7F5FEEA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94" y="1225834"/>
            <a:ext cx="2160905" cy="544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DB29-8472-9142-49D8-BC0BD956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AB13-6909-9904-BA25-1D62485C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Types of languages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Procedural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Object Oriented</a:t>
            </a:r>
          </a:p>
          <a:p>
            <a:endParaRPr lang="en-I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sz="2800" dirty="0">
                <a:latin typeface="Cambria" panose="02040503050406030204" pitchFamily="18" charset="0"/>
                <a:ea typeface="Cambria" panose="02040503050406030204" pitchFamily="18" charset="0"/>
              </a:rPr>
              <a:t>Object Oriented Language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Maps the real world into programming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Easier to visualize a system</a:t>
            </a:r>
          </a:p>
        </p:txBody>
      </p:sp>
    </p:spTree>
    <p:extLst>
      <p:ext uri="{BB962C8B-B14F-4D97-AF65-F5344CB8AC3E}">
        <p14:creationId xmlns:p14="http://schemas.microsoft.com/office/powerpoint/2010/main" val="68161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DB29-8472-9142-49D8-BC0BD956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AB13-6909-9904-BA25-1D62485C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Building blocks of Object Oriented Programming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Class is the definition/template of an object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Class defines state and behaviour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Object is an instance of a class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Instantiating an object of a class</a:t>
            </a:r>
          </a:p>
          <a:p>
            <a:pPr marL="0" indent="0">
              <a:buNone/>
            </a:pPr>
            <a:r>
              <a:rPr lang="en-IE" i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E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Person person1 = new Person()</a:t>
            </a:r>
          </a:p>
        </p:txBody>
      </p:sp>
      <p:pic>
        <p:nvPicPr>
          <p:cNvPr id="5122" name="Picture 2" descr="What does instantiation, initialize instance, reference and object mean in  Java? - Quora">
            <a:extLst>
              <a:ext uri="{FF2B5EF4-FFF2-40B4-BE49-F238E27FC236}">
                <a16:creationId xmlns:a16="http://schemas.microsoft.com/office/drawing/2014/main" id="{6C7C6801-B38F-4A8A-5CD8-29B2200E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0" y="4869433"/>
            <a:ext cx="4077313" cy="18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DEC430-0347-962F-D9C2-07DBD936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05" y="2278471"/>
            <a:ext cx="2981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Java variables -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Variable is a named memory location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Declaration – specify type and name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Assignment – allocate memory and provide value 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Variable scope (lifetime)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Instance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Variable data types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Primitive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Non-primitive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4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Data Types</a:t>
            </a:r>
          </a:p>
        </p:txBody>
      </p:sp>
      <p:pic>
        <p:nvPicPr>
          <p:cNvPr id="7170" name="Picture 2" descr="Reintroduction to Java Data Types | getKT">
            <a:extLst>
              <a:ext uri="{FF2B5EF4-FFF2-40B4-BE49-F238E27FC236}">
                <a16:creationId xmlns:a16="http://schemas.microsoft.com/office/drawing/2014/main" id="{D2ADA4E9-D524-57F1-88A3-13C87954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" y="1431821"/>
            <a:ext cx="9367848" cy="526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6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Memory allocation</a:t>
            </a:r>
          </a:p>
        </p:txBody>
      </p:sp>
      <p:pic>
        <p:nvPicPr>
          <p:cNvPr id="1026" name="Picture 2" descr="Javarevisited: Difference between Stack and Heap memory in Java? Example">
            <a:extLst>
              <a:ext uri="{FF2B5EF4-FFF2-40B4-BE49-F238E27FC236}">
                <a16:creationId xmlns:a16="http://schemas.microsoft.com/office/drawing/2014/main" id="{109B160C-B5CD-ADD9-D8FB-2D0F9644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0" y="1600902"/>
            <a:ext cx="8774324" cy="461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9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>
            <a:extLst>
              <a:ext uri="{FF2B5EF4-FFF2-40B4-BE49-F238E27FC236}">
                <a16:creationId xmlns:a16="http://schemas.microsoft.com/office/drawing/2014/main" id="{DABD486A-0D9C-14DF-8F75-551D2260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0" y="249263"/>
            <a:ext cx="6204155" cy="629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4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Reserved/Key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17905-15C3-8183-790C-C6F9D550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68" y="1733550"/>
            <a:ext cx="8367820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Variables</a:t>
            </a:r>
          </a:p>
        </p:txBody>
      </p:sp>
    </p:spTree>
    <p:extLst>
      <p:ext uri="{BB962C8B-B14F-4D97-AF65-F5344CB8AC3E}">
        <p14:creationId xmlns:p14="http://schemas.microsoft.com/office/powerpoint/2010/main" val="14886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Unary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Arithmetic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Shift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Relational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Bitwise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Ternary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Assignment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What is programming?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Set of instructions that tells a machine what to do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Computer understands only binary - 0 and 1</a:t>
            </a: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	Java: 1001010 1000001 1010110 1000001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Programming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Write in a computer language – high level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Convert into machine language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Run machine language code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IE" sz="2800" dirty="0">
                <a:latin typeface="Cambria" panose="02040503050406030204" pitchFamily="18" charset="0"/>
                <a:ea typeface="Cambria" panose="02040503050406030204" pitchFamily="18" charset="0"/>
              </a:rPr>
              <a:t>Translation to Machine language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>
                <a:latin typeface="Cambria" panose="02040503050406030204" pitchFamily="18" charset="0"/>
                <a:ea typeface="Cambria" panose="02040503050406030204" pitchFamily="18" charset="0"/>
              </a:rPr>
              <a:t>Interpreted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>
                <a:latin typeface="Cambria" panose="02040503050406030204" pitchFamily="18" charset="0"/>
                <a:ea typeface="Cambria" panose="02040503050406030204" pitchFamily="18" charset="0"/>
              </a:rPr>
              <a:t>Compiled</a:t>
            </a: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2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E78CC-4F23-ACF4-28DE-C77C01E8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09750"/>
            <a:ext cx="9934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0C32-374A-4D30-AC43-E93CB646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52612"/>
            <a:ext cx="9829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A6987-CE0F-C0FA-1D9B-6B79B57D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100262"/>
            <a:ext cx="9944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6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Collection of objects/primitives of the same data-type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Fixed size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Elements can be accessed by array index which begins at 0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Arrays in Java - Logicmojo">
            <a:extLst>
              <a:ext uri="{FF2B5EF4-FFF2-40B4-BE49-F238E27FC236}">
                <a16:creationId xmlns:a16="http://schemas.microsoft.com/office/drawing/2014/main" id="{CB2D72F9-058C-70D4-9603-AA69C25D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92" y="3327554"/>
            <a:ext cx="5860517" cy="33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36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Declaration – Name and type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Instantiation – Memory allocation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Initialization – Assigning values to each array element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Copy array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73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Methods -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 block of code which can be “invoked”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Internally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Externally (with an object reference)</a:t>
            </a:r>
          </a:p>
          <a:p>
            <a:pPr marL="457200" lvl="1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Parts of a method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Return Type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3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Methods -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 block of code which can be “invoked”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Internally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Externally (with an object reference)</a:t>
            </a:r>
          </a:p>
          <a:p>
            <a:pPr marL="457200" lvl="1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Parts of a method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Return Type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2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Methods</a:t>
            </a:r>
          </a:p>
        </p:txBody>
      </p:sp>
    </p:spTree>
    <p:extLst>
      <p:ext uri="{BB962C8B-B14F-4D97-AF65-F5344CB8AC3E}">
        <p14:creationId xmlns:p14="http://schemas.microsoft.com/office/powerpoint/2010/main" val="80759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Conditional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switch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Iterative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5664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Control flow</a:t>
            </a:r>
          </a:p>
        </p:txBody>
      </p:sp>
    </p:spTree>
    <p:extLst>
      <p:ext uri="{BB962C8B-B14F-4D97-AF65-F5344CB8AC3E}">
        <p14:creationId xmlns:p14="http://schemas.microsoft.com/office/powerpoint/2010/main" val="29044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What is Java?</a:t>
            </a:r>
          </a:p>
          <a:p>
            <a:pPr lvl="1"/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Programming language</a:t>
            </a:r>
          </a:p>
          <a:p>
            <a:pPr lvl="1"/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  <a:p>
            <a:endParaRPr lang="en-I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Interpreted – Byte Code</a:t>
            </a:r>
          </a:p>
          <a:p>
            <a:endParaRPr lang="en-I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Types of Java applications</a:t>
            </a:r>
          </a:p>
          <a:p>
            <a:pPr lvl="1"/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Standalone</a:t>
            </a:r>
          </a:p>
          <a:p>
            <a:pPr lvl="1"/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lvl="1"/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Enterprise</a:t>
            </a:r>
          </a:p>
          <a:p>
            <a:pPr lvl="1"/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Mobile</a:t>
            </a:r>
          </a:p>
          <a:p>
            <a:endParaRPr lang="en-I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>
                <a:latin typeface="Cambria" panose="02040503050406030204" pitchFamily="18" charset="0"/>
                <a:ea typeface="Cambria" panose="02040503050406030204" pitchFamily="18" charset="0"/>
              </a:rPr>
              <a:t>Java Editions – SE, EE, ME, FX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5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Static vs Non-Static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Static variable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Class level (e.g. Database name)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Created as soon as class is loaded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Common for all objects of the class</a:t>
            </a:r>
          </a:p>
          <a:p>
            <a:pPr marL="457200" lvl="1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Static method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Called without object reference (e.g. main)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Can call only other static methods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Can access only static and local variables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Can call non-static only by object creation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11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Protected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Default/Package</a:t>
            </a:r>
          </a:p>
        </p:txBody>
      </p:sp>
      <p:pic>
        <p:nvPicPr>
          <p:cNvPr id="1026" name="Picture 2" descr="Access Modifiers in Java with Examples - Dot Net Tutorials">
            <a:extLst>
              <a:ext uri="{FF2B5EF4-FFF2-40B4-BE49-F238E27FC236}">
                <a16:creationId xmlns:a16="http://schemas.microsoft.com/office/drawing/2014/main" id="{818CDD30-3500-CD70-0796-674627BFF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1" y="1597572"/>
            <a:ext cx="5822084" cy="4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6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Debugging</a:t>
            </a:r>
          </a:p>
        </p:txBody>
      </p:sp>
    </p:spTree>
    <p:extLst>
      <p:ext uri="{BB962C8B-B14F-4D97-AF65-F5344CB8AC3E}">
        <p14:creationId xmlns:p14="http://schemas.microsoft.com/office/powerpoint/2010/main" val="984525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How does a Java program run?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D86A69-A3A9-7BE7-CBDF-D7633184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9112"/>
            <a:ext cx="5467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3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Class – Object Template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Object – State (Has) and Behaviour (Do)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Constructors 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special methods which “construct” an object - Setup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Account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State: Account Number, Account Holder Name, IBAN (static), Balance, 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Behaviour: Get Balance, Credit, Debit, Generate Statement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Creation of account: Account a = new Account()</a:t>
            </a: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9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Class Relationships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Inheritance: IS-A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Aggregation: HAS-A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Composition: CONTAINS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Polymorphism: Dynamic behaviour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Encapsulation: Contract</a:t>
            </a:r>
          </a:p>
        </p:txBody>
      </p:sp>
    </p:spTree>
    <p:extLst>
      <p:ext uri="{BB962C8B-B14F-4D97-AF65-F5344CB8AC3E}">
        <p14:creationId xmlns:p14="http://schemas.microsoft.com/office/powerpoint/2010/main" val="872822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Aggregation vs.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Aggregation: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HAS-A relationship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Weak Association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Composition: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CONTAINS relationship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Strong association</a:t>
            </a:r>
          </a:p>
        </p:txBody>
      </p:sp>
    </p:spTree>
    <p:extLst>
      <p:ext uri="{BB962C8B-B14F-4D97-AF65-F5344CB8AC3E}">
        <p14:creationId xmlns:p14="http://schemas.microsoft.com/office/powerpoint/2010/main" val="1825410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79022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Sub-class/derived class/child class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Super class/Parent class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Reusability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Method overriding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Polymorphism</a:t>
            </a:r>
          </a:p>
        </p:txBody>
      </p:sp>
      <p:pic>
        <p:nvPicPr>
          <p:cNvPr id="4" name="Picture 4" descr="Inheritance Types | Java Inheritance Types">
            <a:extLst>
              <a:ext uri="{FF2B5EF4-FFF2-40B4-BE49-F238E27FC236}">
                <a16:creationId xmlns:a16="http://schemas.microsoft.com/office/drawing/2014/main" id="{21A82F13-FC9B-B307-993E-234960FD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1037"/>
            <a:ext cx="5994971" cy="59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7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Inheritance</a:t>
            </a:r>
          </a:p>
        </p:txBody>
      </p:sp>
    </p:spTree>
    <p:extLst>
      <p:ext uri="{BB962C8B-B14F-4D97-AF65-F5344CB8AC3E}">
        <p14:creationId xmlns:p14="http://schemas.microsoft.com/office/powerpoint/2010/main" val="3785122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Types of inheritance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8504D-DD13-426D-1FEC-20178D17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046"/>
            <a:ext cx="9421177" cy="51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Java Virtual Machine</a:t>
            </a:r>
          </a:p>
        </p:txBody>
      </p:sp>
      <p:pic>
        <p:nvPicPr>
          <p:cNvPr id="2050" name="Picture 2" descr="Java is platform independent">
            <a:extLst>
              <a:ext uri="{FF2B5EF4-FFF2-40B4-BE49-F238E27FC236}">
                <a16:creationId xmlns:a16="http://schemas.microsoft.com/office/drawing/2014/main" id="{47EFD2A8-2406-75C2-F082-F99444E8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35" y="1544954"/>
            <a:ext cx="4292475" cy="43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813AF6-5A25-CC50-B454-B1C27A62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1544954"/>
            <a:ext cx="4591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Name – class name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Return type – none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Parameters - any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Default constructor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No argument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Parameterized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Constructor chaining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super</a:t>
            </a:r>
          </a:p>
        </p:txBody>
      </p:sp>
    </p:spTree>
    <p:extLst>
      <p:ext uri="{BB962C8B-B14F-4D97-AF65-F5344CB8AC3E}">
        <p14:creationId xmlns:p14="http://schemas.microsoft.com/office/powerpoint/2010/main" val="1530279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Hiding implementation details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Exposing only functionality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Types of abstraction: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Partial: Abstract classes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Complete: Interfaces</a:t>
            </a:r>
          </a:p>
        </p:txBody>
      </p:sp>
    </p:spTree>
    <p:extLst>
      <p:ext uri="{BB962C8B-B14F-4D97-AF65-F5344CB8AC3E}">
        <p14:creationId xmlns:p14="http://schemas.microsoft.com/office/powerpoint/2010/main" val="2831396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Part definition, part implementation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Cannot be instantiated</a:t>
            </a: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Child class has to: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Implement all abstract methods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Declared abstract</a:t>
            </a:r>
          </a:p>
        </p:txBody>
      </p:sp>
    </p:spTree>
    <p:extLst>
      <p:ext uri="{BB962C8B-B14F-4D97-AF65-F5344CB8AC3E}">
        <p14:creationId xmlns:p14="http://schemas.microsoft.com/office/powerpoint/2010/main" val="2534890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Only definition, implementation in classes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Public and static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No constructor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Enables multiple inheritance</a:t>
            </a: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22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Abstraction</a:t>
            </a:r>
          </a:p>
        </p:txBody>
      </p:sp>
    </p:spTree>
    <p:extLst>
      <p:ext uri="{BB962C8B-B14F-4D97-AF65-F5344CB8AC3E}">
        <p14:creationId xmlns:p14="http://schemas.microsoft.com/office/powerpoint/2010/main" val="1205005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Upcasting/Down casting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EF89AA-1DB8-AEDE-C967-EAF959B0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358" cy="4351338"/>
          </a:xfrm>
        </p:spPr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Animal a = Animal() </a:t>
            </a: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Cat c = new Cat() </a:t>
            </a: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Animal a = new Cat() </a:t>
            </a: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Dog d = new Animal() </a:t>
            </a: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</a:t>
            </a: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124" name="Picture 4" descr="Up-casting và down-casting trong Java | Codelearn">
            <a:extLst>
              <a:ext uri="{FF2B5EF4-FFF2-40B4-BE49-F238E27FC236}">
                <a16:creationId xmlns:a16="http://schemas.microsoft.com/office/drawing/2014/main" id="{E2A56553-5F68-CC37-6E12-87F3F41D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60" y="1690689"/>
            <a:ext cx="5139885" cy="41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8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Upcasting/Down casting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EF89AA-1DB8-AEDE-C967-EAF959B0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Reference type checked at compile time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Object type checked at run time</a:t>
            </a: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Parent class reference can be used for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775557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One functionality, many forms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Types: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Static – Overloading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Dynamic – Overriding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Overloading – same method name, different signature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Overriding – same method name, same signature</a:t>
            </a:r>
          </a:p>
        </p:txBody>
      </p:sp>
    </p:spTree>
    <p:extLst>
      <p:ext uri="{BB962C8B-B14F-4D97-AF65-F5344CB8AC3E}">
        <p14:creationId xmlns:p14="http://schemas.microsoft.com/office/powerpoint/2010/main" val="2064947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Method overloading vs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Super keyword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Final keyword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Parent class reference -&gt; Child class object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Covariant Return type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Dynamic binding</a:t>
            </a: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Runtime polymorphism</a:t>
            </a:r>
          </a:p>
          <a:p>
            <a:r>
              <a:rPr lang="en-IE" dirty="0" err="1">
                <a:latin typeface="Cambria" panose="02040503050406030204" pitchFamily="18" charset="0"/>
                <a:ea typeface="Cambria" panose="02040503050406030204" pitchFamily="18" charset="0"/>
              </a:rPr>
              <a:t>Instanceof</a:t>
            </a: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052745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Package</a:t>
            </a:r>
          </a:p>
          <a:p>
            <a:pPr marL="0" indent="0">
              <a:buNone/>
            </a:pP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Access Modifiers</a:t>
            </a:r>
          </a:p>
          <a:p>
            <a:pPr marL="0" indent="0">
              <a:buNone/>
            </a:pPr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87089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JVM, JRE and JDK</a:t>
            </a:r>
          </a:p>
        </p:txBody>
      </p:sp>
      <p:pic>
        <p:nvPicPr>
          <p:cNvPr id="4098" name="Picture 2" descr="JDK">
            <a:extLst>
              <a:ext uri="{FF2B5EF4-FFF2-40B4-BE49-F238E27FC236}">
                <a16:creationId xmlns:a16="http://schemas.microsoft.com/office/drawing/2014/main" id="{8EE3DA9D-2E16-E92D-3FC9-10DB6FE1F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53" y="1704974"/>
            <a:ext cx="7942736" cy="46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69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OOPs</a:t>
            </a:r>
          </a:p>
        </p:txBody>
      </p:sp>
    </p:spTree>
    <p:extLst>
      <p:ext uri="{BB962C8B-B14F-4D97-AF65-F5344CB8AC3E}">
        <p14:creationId xmlns:p14="http://schemas.microsoft.com/office/powerpoint/2010/main" val="2767495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Collections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73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13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Collections</a:t>
            </a:r>
          </a:p>
        </p:txBody>
      </p:sp>
    </p:spTree>
    <p:extLst>
      <p:ext uri="{BB962C8B-B14F-4D97-AF65-F5344CB8AC3E}">
        <p14:creationId xmlns:p14="http://schemas.microsoft.com/office/powerpoint/2010/main" val="446455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14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Working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2002437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94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Lambda and Streams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81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Lambda</a:t>
            </a:r>
          </a:p>
        </p:txBody>
      </p:sp>
    </p:spTree>
    <p:extLst>
      <p:ext uri="{BB962C8B-B14F-4D97-AF65-F5344CB8AC3E}">
        <p14:creationId xmlns:p14="http://schemas.microsoft.com/office/powerpoint/2010/main" val="35599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Configuring the machine</a:t>
            </a:r>
          </a:p>
        </p:txBody>
      </p:sp>
    </p:spTree>
    <p:extLst>
      <p:ext uri="{BB962C8B-B14F-4D97-AF65-F5344CB8AC3E}">
        <p14:creationId xmlns:p14="http://schemas.microsoft.com/office/powerpoint/2010/main" val="3711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D5C-AA37-7941-8784-645E5A3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277-81E7-62E3-41A7-B8047685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Downloaded Java Development Kit, Java Runtime, Eclipse IDE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IDE – Write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JDK – Compile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JRE – Execute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Set “PATH” and “JDK_HOME”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PATH – Location of Java bin folder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JDK_HOME - Location of Java folder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Setup Eclipse</a:t>
            </a: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Windows-&gt;Preferences-&gt;Java-&gt;Installed JRE</a:t>
            </a:r>
          </a:p>
          <a:p>
            <a:pPr lvl="1"/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Open Eclipse -&gt; C:\EclipseWorkspace</a:t>
            </a:r>
          </a:p>
          <a:p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EEF-486B-60D1-5A26-5D02EE082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Exercise: First Java program</a:t>
            </a:r>
          </a:p>
        </p:txBody>
      </p:sp>
    </p:spTree>
    <p:extLst>
      <p:ext uri="{BB962C8B-B14F-4D97-AF65-F5344CB8AC3E}">
        <p14:creationId xmlns:p14="http://schemas.microsoft.com/office/powerpoint/2010/main" val="359627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F5BE-78BA-606D-137B-C6653EA8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mbria" panose="02040503050406030204" pitchFamily="18" charset="0"/>
                <a:ea typeface="Cambria" panose="02040503050406030204" pitchFamily="18" charset="0"/>
              </a:rPr>
              <a:t>Simple Java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6FE97-06BD-48F3-5659-BF8B57EE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8" y="2100591"/>
            <a:ext cx="9806634" cy="3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24690</TotalTime>
  <Words>848</Words>
  <Application>Microsoft Office PowerPoint</Application>
  <PresentationFormat>Widescreen</PresentationFormat>
  <Paragraphs>269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Office Theme</vt:lpstr>
      <vt:lpstr>Java Course</vt:lpstr>
      <vt:lpstr>What is programming?</vt:lpstr>
      <vt:lpstr>Introduction</vt:lpstr>
      <vt:lpstr>Java Virtual Machine</vt:lpstr>
      <vt:lpstr>JVM, JRE and JDK</vt:lpstr>
      <vt:lpstr>Exercise: Configuring the machine</vt:lpstr>
      <vt:lpstr>What did we do?</vt:lpstr>
      <vt:lpstr>Exercise: First Java program</vt:lpstr>
      <vt:lpstr>Simple Java Program</vt:lpstr>
      <vt:lpstr>Execution of a Java program</vt:lpstr>
      <vt:lpstr>Object Oriented Programming</vt:lpstr>
      <vt:lpstr>Class and Objects</vt:lpstr>
      <vt:lpstr>Java variables - State</vt:lpstr>
      <vt:lpstr>Data Types</vt:lpstr>
      <vt:lpstr>Memory allocation</vt:lpstr>
      <vt:lpstr>PowerPoint Presentation</vt:lpstr>
      <vt:lpstr>Reserved/Key words</vt:lpstr>
      <vt:lpstr>Exercise: Variables</vt:lpstr>
      <vt:lpstr>Operators</vt:lpstr>
      <vt:lpstr>Operators</vt:lpstr>
      <vt:lpstr>Operators</vt:lpstr>
      <vt:lpstr>Operators</vt:lpstr>
      <vt:lpstr>Arrays</vt:lpstr>
      <vt:lpstr>Arrays</vt:lpstr>
      <vt:lpstr>Methods - Behaviour</vt:lpstr>
      <vt:lpstr>Methods - Behaviour</vt:lpstr>
      <vt:lpstr>Exercise: Methods</vt:lpstr>
      <vt:lpstr>Control flow statements</vt:lpstr>
      <vt:lpstr>Exercise: Control flow</vt:lpstr>
      <vt:lpstr>Static vs Non-Static</vt:lpstr>
      <vt:lpstr>Visibility</vt:lpstr>
      <vt:lpstr>Exercise: Debugging</vt:lpstr>
      <vt:lpstr>How does a Java program run?</vt:lpstr>
      <vt:lpstr>Object Oriented Programming</vt:lpstr>
      <vt:lpstr>OOP concepts</vt:lpstr>
      <vt:lpstr>Aggregation vs. Composition</vt:lpstr>
      <vt:lpstr>Inheritance</vt:lpstr>
      <vt:lpstr>Exercise: Inheritance</vt:lpstr>
      <vt:lpstr>Types of inheritance</vt:lpstr>
      <vt:lpstr>Constructors</vt:lpstr>
      <vt:lpstr>Abstraction</vt:lpstr>
      <vt:lpstr>Abstract classes</vt:lpstr>
      <vt:lpstr>Interfaces</vt:lpstr>
      <vt:lpstr>Exercise: Abstraction</vt:lpstr>
      <vt:lpstr>Upcasting/Down casting</vt:lpstr>
      <vt:lpstr>Upcasting/Down casting</vt:lpstr>
      <vt:lpstr>Polymorphism</vt:lpstr>
      <vt:lpstr>Method overloading vs overriding</vt:lpstr>
      <vt:lpstr>Encapsulation</vt:lpstr>
      <vt:lpstr>Exercise: OOPs</vt:lpstr>
      <vt:lpstr>Collections framework</vt:lpstr>
      <vt:lpstr>Generics</vt:lpstr>
      <vt:lpstr>Exercise: Collections</vt:lpstr>
      <vt:lpstr>JDBC</vt:lpstr>
      <vt:lpstr>Exercise: Working with a database</vt:lpstr>
      <vt:lpstr>Regular expressions</vt:lpstr>
      <vt:lpstr>Lambda and Streams API</vt:lpstr>
      <vt:lpstr>Exercise: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Shilpa Khopade</dc:creator>
  <cp:lastModifiedBy>shilpa@splab365.onmicrosoft.com</cp:lastModifiedBy>
  <cp:revision>6</cp:revision>
  <dcterms:created xsi:type="dcterms:W3CDTF">2023-04-26T13:08:24Z</dcterms:created>
  <dcterms:modified xsi:type="dcterms:W3CDTF">2023-06-06T08:57:10Z</dcterms:modified>
</cp:coreProperties>
</file>