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45" d="100"/>
          <a:sy n="45" d="100"/>
        </p:scale>
        <p:origin x="-2176" y="-8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0B8E-8CD6-E740-A77F-0056B2AA4718}" type="datetimeFigureOut">
              <a:rPr lang="en-US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82622-53CA-1046-8939-9B44CD3E6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32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0B8E-8CD6-E740-A77F-0056B2AA4718}" type="datetimeFigureOut">
              <a:rPr lang="en-US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82622-53CA-1046-8939-9B44CD3E6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80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0B8E-8CD6-E740-A77F-0056B2AA4718}" type="datetimeFigureOut">
              <a:rPr lang="en-US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82622-53CA-1046-8939-9B44CD3E6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71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0B8E-8CD6-E740-A77F-0056B2AA4718}" type="datetimeFigureOut">
              <a:rPr lang="en-US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82622-53CA-1046-8939-9B44CD3E6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7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0B8E-8CD6-E740-A77F-0056B2AA4718}" type="datetimeFigureOut">
              <a:rPr lang="en-US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82622-53CA-1046-8939-9B44CD3E6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61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0B8E-8CD6-E740-A77F-0056B2AA4718}" type="datetimeFigureOut">
              <a:rPr lang="en-US" smtClean="0"/>
              <a:t>5/11/15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82622-53CA-1046-8939-9B44CD3E6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15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0B8E-8CD6-E740-A77F-0056B2AA4718}" type="datetimeFigureOut">
              <a:rPr lang="en-US" smtClean="0"/>
              <a:t>5/11/15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82622-53CA-1046-8939-9B44CD3E6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07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0B8E-8CD6-E740-A77F-0056B2AA4718}" type="datetimeFigureOut">
              <a:rPr lang="en-US" smtClean="0"/>
              <a:t>5/11/15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82622-53CA-1046-8939-9B44CD3E6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51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0B8E-8CD6-E740-A77F-0056B2AA4718}" type="datetimeFigureOut">
              <a:rPr lang="en-US" smtClean="0"/>
              <a:t>5/11/15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82622-53CA-1046-8939-9B44CD3E6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87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0B8E-8CD6-E740-A77F-0056B2AA4718}" type="datetimeFigureOut">
              <a:rPr lang="en-US" smtClean="0"/>
              <a:t>5/11/15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82622-53CA-1046-8939-9B44CD3E6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14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0B8E-8CD6-E740-A77F-0056B2AA4718}" type="datetimeFigureOut">
              <a:rPr lang="en-US" smtClean="0"/>
              <a:t>5/11/15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82622-53CA-1046-8939-9B44CD3E6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59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80B8E-8CD6-E740-A77F-0056B2AA4718}" type="datetimeFigureOut">
              <a:rPr lang="en-US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82622-53CA-1046-8939-9B44CD3E6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82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7888" y="0"/>
            <a:ext cx="9144000" cy="7910637"/>
            <a:chOff x="7888" y="0"/>
            <a:chExt cx="9144000" cy="7910637"/>
          </a:xfrm>
        </p:grpSpPr>
        <p:pic>
          <p:nvPicPr>
            <p:cNvPr id="7" name="Picture 6" descr="Screen Shot 2015-05-11 at 10.20.41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8" y="0"/>
              <a:ext cx="9144000" cy="4364678"/>
            </a:xfrm>
            <a:prstGeom prst="rect">
              <a:avLst/>
            </a:prstGeom>
          </p:spPr>
        </p:pic>
        <p:pic>
          <p:nvPicPr>
            <p:cNvPr id="8" name="Picture 7" descr="Screen Shot 2015-05-11 at 10.22.04 A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778" r="57565"/>
            <a:stretch/>
          </p:blipFill>
          <p:spPr>
            <a:xfrm>
              <a:off x="16711" y="4101380"/>
              <a:ext cx="3866094" cy="3809257"/>
            </a:xfrm>
            <a:prstGeom prst="rect">
              <a:avLst/>
            </a:prstGeom>
          </p:spPr>
        </p:pic>
        <p:pic>
          <p:nvPicPr>
            <p:cNvPr id="9" name="Picture 8" descr="Screen Shot 2015-05-11 at 10.22.04 A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372" t="16778"/>
            <a:stretch/>
          </p:blipFill>
          <p:spPr>
            <a:xfrm>
              <a:off x="3772418" y="4141427"/>
              <a:ext cx="5285185" cy="3769210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1269892" y="172479"/>
              <a:ext cx="407619" cy="376318"/>
              <a:chOff x="-548718" y="548797"/>
              <a:chExt cx="407619" cy="376318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-548718" y="548797"/>
                <a:ext cx="407619" cy="37631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-548718" y="548797"/>
                <a:ext cx="407619" cy="376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1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1066082" y="1783110"/>
              <a:ext cx="407619" cy="376318"/>
              <a:chOff x="-548718" y="548797"/>
              <a:chExt cx="407619" cy="376318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-548718" y="548797"/>
                <a:ext cx="407619" cy="37631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-548718" y="548797"/>
                <a:ext cx="407619" cy="376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2</a:t>
                </a:r>
                <a:endParaRPr lang="en-US" b="1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882805" y="360638"/>
              <a:ext cx="407619" cy="376318"/>
              <a:chOff x="-548718" y="548797"/>
              <a:chExt cx="407619" cy="376318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-548718" y="548797"/>
                <a:ext cx="407619" cy="37631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548718" y="548797"/>
                <a:ext cx="407619" cy="376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3</a:t>
                </a:r>
                <a:endParaRPr lang="en-US" b="1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6528835" y="360638"/>
              <a:ext cx="407619" cy="376318"/>
              <a:chOff x="-548718" y="548797"/>
              <a:chExt cx="407619" cy="37631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-548718" y="548797"/>
                <a:ext cx="407619" cy="37631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-548718" y="548797"/>
                <a:ext cx="407619" cy="376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4</a:t>
                </a:r>
                <a:endParaRPr lang="en-US" b="1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121216" y="7035879"/>
              <a:ext cx="407619" cy="376318"/>
              <a:chOff x="-548718" y="548797"/>
              <a:chExt cx="407619" cy="376318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-548718" y="548797"/>
                <a:ext cx="407619" cy="37631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-548718" y="548797"/>
                <a:ext cx="407619" cy="376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5</a:t>
                </a:r>
                <a:endParaRPr lang="en-US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72365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888" y="0"/>
            <a:ext cx="9144000" cy="7910637"/>
            <a:chOff x="7888" y="0"/>
            <a:chExt cx="9144000" cy="7910637"/>
          </a:xfrm>
        </p:grpSpPr>
        <p:pic>
          <p:nvPicPr>
            <p:cNvPr id="7" name="Picture 6" descr="Screen Shot 2015-05-11 at 10.20.41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8" y="0"/>
              <a:ext cx="9144000" cy="4364678"/>
            </a:xfrm>
            <a:prstGeom prst="rect">
              <a:avLst/>
            </a:prstGeom>
          </p:spPr>
        </p:pic>
        <p:pic>
          <p:nvPicPr>
            <p:cNvPr id="8" name="Picture 7" descr="Screen Shot 2015-05-11 at 10.22.04 A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778" r="57565"/>
            <a:stretch/>
          </p:blipFill>
          <p:spPr>
            <a:xfrm>
              <a:off x="16711" y="4101380"/>
              <a:ext cx="3866094" cy="3809257"/>
            </a:xfrm>
            <a:prstGeom prst="rect">
              <a:avLst/>
            </a:prstGeom>
          </p:spPr>
        </p:pic>
        <p:pic>
          <p:nvPicPr>
            <p:cNvPr id="9" name="Picture 8" descr="Screen Shot 2015-05-11 at 10.22.04 A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372" t="16778"/>
            <a:stretch/>
          </p:blipFill>
          <p:spPr>
            <a:xfrm>
              <a:off x="3772418" y="4141427"/>
              <a:ext cx="5285185" cy="37692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8258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</Words>
  <Application>Microsoft Macintosh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Jane He</dc:creator>
  <cp:lastModifiedBy>Jane He</cp:lastModifiedBy>
  <cp:revision>3</cp:revision>
  <dcterms:created xsi:type="dcterms:W3CDTF">2015-05-11T14:18:43Z</dcterms:created>
  <dcterms:modified xsi:type="dcterms:W3CDTF">2015-05-11T14:37:22Z</dcterms:modified>
</cp:coreProperties>
</file>