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  <p:sldMasterId id="2147483695" r:id="rId5"/>
  </p:sldMasterIdLst>
  <p:notesMasterIdLst>
    <p:notesMasterId r:id="rId47"/>
  </p:notesMasterIdLst>
  <p:handoutMasterIdLst>
    <p:handoutMasterId r:id="rId48"/>
  </p:handoutMasterIdLst>
  <p:sldIdLst>
    <p:sldId id="333" r:id="rId6"/>
    <p:sldId id="330" r:id="rId7"/>
    <p:sldId id="331" r:id="rId8"/>
    <p:sldId id="332" r:id="rId9"/>
    <p:sldId id="262" r:id="rId10"/>
    <p:sldId id="263" r:id="rId11"/>
    <p:sldId id="299" r:id="rId12"/>
    <p:sldId id="302" r:id="rId13"/>
    <p:sldId id="264" r:id="rId14"/>
    <p:sldId id="266" r:id="rId15"/>
    <p:sldId id="265" r:id="rId16"/>
    <p:sldId id="276" r:id="rId17"/>
    <p:sldId id="303" r:id="rId18"/>
    <p:sldId id="293" r:id="rId19"/>
    <p:sldId id="277" r:id="rId20"/>
    <p:sldId id="269" r:id="rId21"/>
    <p:sldId id="304" r:id="rId22"/>
    <p:sldId id="305" r:id="rId23"/>
    <p:sldId id="307" r:id="rId24"/>
    <p:sldId id="306" r:id="rId25"/>
    <p:sldId id="308" r:id="rId26"/>
    <p:sldId id="270" r:id="rId27"/>
    <p:sldId id="309" r:id="rId28"/>
    <p:sldId id="310" r:id="rId29"/>
    <p:sldId id="311" r:id="rId30"/>
    <p:sldId id="312" r:id="rId31"/>
    <p:sldId id="314" r:id="rId32"/>
    <p:sldId id="313" r:id="rId33"/>
    <p:sldId id="315" r:id="rId34"/>
    <p:sldId id="316" r:id="rId35"/>
    <p:sldId id="317" r:id="rId36"/>
    <p:sldId id="296" r:id="rId37"/>
    <p:sldId id="318" r:id="rId38"/>
    <p:sldId id="319" r:id="rId39"/>
    <p:sldId id="322" r:id="rId40"/>
    <p:sldId id="323" r:id="rId41"/>
    <p:sldId id="324" r:id="rId42"/>
    <p:sldId id="289" r:id="rId43"/>
    <p:sldId id="320" r:id="rId44"/>
    <p:sldId id="274" r:id="rId45"/>
    <p:sldId id="275" r:id="rId4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xmlns="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xmlns="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xmlns="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xmlns="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8CB"/>
    <a:srgbClr val="0B49CB"/>
    <a:srgbClr val="F2F4F8"/>
    <a:srgbClr val="1C7DDB"/>
    <a:srgbClr val="121619"/>
    <a:srgbClr val="F2F2F2"/>
    <a:srgbClr val="145579"/>
    <a:srgbClr val="3A6483"/>
    <a:srgbClr val="204E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C9EB8-3540-3DFA-9212-535EE18E0E11}" v="77" dt="2021-07-12T20:33:42.116"/>
    <p1510:client id="{10340FDF-B15C-4CFF-B487-146F9B98A252}" v="28" dt="2021-08-10T21:47:37.589"/>
    <p1510:client id="{3BA0D230-C853-4667-83F9-D85E65BD4B24}" v="2" dt="2021-08-19T16:32:24.566"/>
    <p1510:client id="{5A0AAAB8-49A6-F942-A54D-C6F3E5FF3A63}" v="89" dt="2021-07-13T17:54:45.232"/>
    <p1510:client id="{76DF6DB8-F2E5-6C48-9ABE-786D868B0110}" v="955" dt="2021-07-13T17:56:41.616"/>
    <p1510:client id="{7FB42E05-DEC9-4126-B474-47B35F363E13}" v="30" dt="2021-07-12T20:25:12.855"/>
    <p1510:client id="{82D0390A-222A-332D-F9F9-70D15093EB60}" v="22" dt="2021-07-13T17:51:30.429"/>
    <p1510:client id="{86B35720-4193-446F-B2D5-9AD9984A55EF}" v="513" dt="2021-08-19T14:59:06.521"/>
    <p1510:client id="{998F4E3E-1A76-4A6B-98B6-08752F3768B3}" v="4" dt="2021-08-10T21:41:11.021"/>
    <p1510:client id="{9F30A1D2-6717-426C-A658-3A50309723ED}" v="4" dt="2021-08-10T21:42:35.526"/>
    <p1510:client id="{B63C8988-E1D3-4A52-8229-FA8C5EBD2ECD}" v="357" dt="2021-08-19T14:01:44.876"/>
    <p1510:client id="{C083896D-BE66-E85C-897C-A6AD0DF65F8C}" v="2226" dt="2021-07-13T17:34:38.142"/>
    <p1510:client id="{CC69BAD0-B878-4D5F-9EDC-F1CFB63E14B5}" v="190" dt="2021-08-18T18:06:57.811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1"/>
    <p:restoredTop sz="85174"/>
  </p:normalViewPr>
  <p:slideViewPr>
    <p:cSldViewPr snapToGrid="0" snapToObjects="1">
      <p:cViewPr>
        <p:scale>
          <a:sx n="65" d="100"/>
          <a:sy n="65" d="100"/>
        </p:scale>
        <p:origin x="-103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asgaraly@ibm.com" clId="Web-{CC69BAD0-B878-4D5F-9EDC-F1CFB63E14B5}"/>
    <pc:docChg chg="modSld">
      <pc:chgData name="annaasgaraly@ibm.com" userId="" providerId="" clId="Web-{CC69BAD0-B878-4D5F-9EDC-F1CFB63E14B5}" dt="2021-08-18T18:06:57.811" v="102"/>
      <pc:docMkLst>
        <pc:docMk/>
      </pc:docMkLst>
      <pc:sldChg chg="modSp mod setBg">
        <pc:chgData name="annaasgaraly@ibm.com" userId="" providerId="" clId="Web-{CC69BAD0-B878-4D5F-9EDC-F1CFB63E14B5}" dt="2021-08-18T18:06:06.057" v="76"/>
        <pc:sldMkLst>
          <pc:docMk/>
          <pc:sldMk cId="1553432724" sldId="262"/>
        </pc:sldMkLst>
        <pc:spChg chg="mod">
          <ac:chgData name="annaasgaraly@ibm.com" userId="" providerId="" clId="Web-{CC69BAD0-B878-4D5F-9EDC-F1CFB63E14B5}" dt="2021-08-18T18:01:46.694" v="21" actId="20577"/>
          <ac:spMkLst>
            <pc:docMk/>
            <pc:sldMk cId="1553432724" sldId="262"/>
            <ac:spMk id="7" creationId="{0BFEC426-B615-E549-83E5-140FD588BC64}"/>
          </ac:spMkLst>
        </pc:spChg>
        <pc:spChg chg="mod">
          <ac:chgData name="annaasgaraly@ibm.com" userId="" providerId="" clId="Web-{CC69BAD0-B878-4D5F-9EDC-F1CFB63E14B5}" dt="2021-08-18T18:01:43.726" v="19" actId="20577"/>
          <ac:spMkLst>
            <pc:docMk/>
            <pc:sldMk cId="1553432724" sldId="262"/>
            <ac:spMk id="13" creationId="{13C62649-0825-4926-8E2A-2EBCCFE00ECC}"/>
          </ac:spMkLst>
        </pc:spChg>
      </pc:sldChg>
      <pc:sldChg chg="modSp mod setBg">
        <pc:chgData name="annaasgaraly@ibm.com" userId="" providerId="" clId="Web-{CC69BAD0-B878-4D5F-9EDC-F1CFB63E14B5}" dt="2021-08-18T18:06:03.604" v="66"/>
        <pc:sldMkLst>
          <pc:docMk/>
          <pc:sldMk cId="3288665831" sldId="263"/>
        </pc:sldMkLst>
        <pc:spChg chg="mod">
          <ac:chgData name="annaasgaraly@ibm.com" userId="" providerId="" clId="Web-{CC69BAD0-B878-4D5F-9EDC-F1CFB63E14B5}" dt="2021-08-18T18:01:49.617" v="22" actId="20577"/>
          <ac:spMkLst>
            <pc:docMk/>
            <pc:sldMk cId="3288665831" sldId="263"/>
            <ac:spMk id="12" creationId="{D77AC1D2-8B41-4A7A-88CF-41E6B7D8C98D}"/>
          </ac:spMkLst>
        </pc:spChg>
      </pc:sldChg>
      <pc:sldChg chg="modSp mod setBg">
        <pc:chgData name="annaasgaraly@ibm.com" userId="" providerId="" clId="Web-{CC69BAD0-B878-4D5F-9EDC-F1CFB63E14B5}" dt="2021-08-18T18:06:04.338" v="69"/>
        <pc:sldMkLst>
          <pc:docMk/>
          <pc:sldMk cId="2987552906" sldId="264"/>
        </pc:sldMkLst>
        <pc:spChg chg="mod">
          <ac:chgData name="annaasgaraly@ibm.com" userId="" providerId="" clId="Web-{CC69BAD0-B878-4D5F-9EDC-F1CFB63E14B5}" dt="2021-08-18T18:02:01.914" v="25" actId="20577"/>
          <ac:spMkLst>
            <pc:docMk/>
            <pc:sldMk cId="2987552906" sldId="264"/>
            <ac:spMk id="8" creationId="{2A665A13-3129-46DF-B847-F273F3E96BE6}"/>
          </ac:spMkLst>
        </pc:spChg>
      </pc:sldChg>
      <pc:sldChg chg="modSp mod setBg">
        <pc:chgData name="annaasgaraly@ibm.com" userId="" providerId="" clId="Web-{CC69BAD0-B878-4D5F-9EDC-F1CFB63E14B5}" dt="2021-08-18T18:06:04.807" v="71"/>
        <pc:sldMkLst>
          <pc:docMk/>
          <pc:sldMk cId="1578726356" sldId="265"/>
        </pc:sldMkLst>
        <pc:spChg chg="mod">
          <ac:chgData name="annaasgaraly@ibm.com" userId="" providerId="" clId="Web-{CC69BAD0-B878-4D5F-9EDC-F1CFB63E14B5}" dt="2021-08-18T18:02:09.180" v="27" actId="20577"/>
          <ac:spMkLst>
            <pc:docMk/>
            <pc:sldMk cId="1578726356" sldId="265"/>
            <ac:spMk id="3" creationId="{32405FDA-CB27-4506-BA80-B7DD00CB25C5}"/>
          </ac:spMkLst>
        </pc:spChg>
      </pc:sldChg>
      <pc:sldChg chg="modSp mod setBg">
        <pc:chgData name="annaasgaraly@ibm.com" userId="" providerId="" clId="Web-{CC69BAD0-B878-4D5F-9EDC-F1CFB63E14B5}" dt="2021-08-18T18:06:04.573" v="70"/>
        <pc:sldMkLst>
          <pc:docMk/>
          <pc:sldMk cId="779971636" sldId="266"/>
        </pc:sldMkLst>
        <pc:spChg chg="mod">
          <ac:chgData name="annaasgaraly@ibm.com" userId="" providerId="" clId="Web-{CC69BAD0-B878-4D5F-9EDC-F1CFB63E14B5}" dt="2021-08-18T18:02:05.805" v="26" actId="20577"/>
          <ac:spMkLst>
            <pc:docMk/>
            <pc:sldMk cId="779971636" sldId="266"/>
            <ac:spMk id="3" creationId="{D9E97D81-A978-4758-8A93-47C19B104075}"/>
          </ac:spMkLst>
        </pc:spChg>
      </pc:sldChg>
      <pc:sldChg chg="modSp mod setBg">
        <pc:chgData name="annaasgaraly@ibm.com" userId="" providerId="" clId="Web-{CC69BAD0-B878-4D5F-9EDC-F1CFB63E14B5}" dt="2021-08-18T18:06:17.246" v="82"/>
        <pc:sldMkLst>
          <pc:docMk/>
          <pc:sldMk cId="3865605948" sldId="269"/>
        </pc:sldMkLst>
        <pc:spChg chg="mod">
          <ac:chgData name="annaasgaraly@ibm.com" userId="" providerId="" clId="Web-{CC69BAD0-B878-4D5F-9EDC-F1CFB63E14B5}" dt="2021-08-18T18:02:27.041" v="32" actId="20577"/>
          <ac:spMkLst>
            <pc:docMk/>
            <pc:sldMk cId="3865605948" sldId="269"/>
            <ac:spMk id="4" creationId="{54F4FCC5-6E7E-4FF0-BE45-680EEC392C9F}"/>
          </ac:spMkLst>
        </pc:spChg>
      </pc:sldChg>
      <pc:sldChg chg="modSp mod setBg">
        <pc:chgData name="annaasgaraly@ibm.com" userId="" providerId="" clId="Web-{CC69BAD0-B878-4D5F-9EDC-F1CFB63E14B5}" dt="2021-08-18T18:06:32.169" v="92"/>
        <pc:sldMkLst>
          <pc:docMk/>
          <pc:sldMk cId="2727850971" sldId="270"/>
        </pc:sldMkLst>
        <pc:spChg chg="mod">
          <ac:chgData name="annaasgaraly@ibm.com" userId="" providerId="" clId="Web-{CC69BAD0-B878-4D5F-9EDC-F1CFB63E14B5}" dt="2021-08-18T18:02:51.855" v="38" actId="20577"/>
          <ac:spMkLst>
            <pc:docMk/>
            <pc:sldMk cId="2727850971" sldId="270"/>
            <ac:spMk id="3" creationId="{86E60219-AE1B-47B6-9A1D-F2865D04BE52}"/>
          </ac:spMkLst>
        </pc:spChg>
      </pc:sldChg>
      <pc:sldChg chg="modSp mod setBg">
        <pc:chgData name="annaasgaraly@ibm.com" userId="" providerId="" clId="Web-{CC69BAD0-B878-4D5F-9EDC-F1CFB63E14B5}" dt="2021-08-18T18:06:57.358" v="100"/>
        <pc:sldMkLst>
          <pc:docMk/>
          <pc:sldMk cId="1630123617" sldId="274"/>
        </pc:sldMkLst>
        <pc:spChg chg="mod">
          <ac:chgData name="annaasgaraly@ibm.com" userId="" providerId="" clId="Web-{CC69BAD0-B878-4D5F-9EDC-F1CFB63E14B5}" dt="2021-08-18T18:04:11.221" v="58" actId="20577"/>
          <ac:spMkLst>
            <pc:docMk/>
            <pc:sldMk cId="1630123617" sldId="274"/>
            <ac:spMk id="9" creationId="{FB98079A-48C6-4E10-8AB1-B940BD1E42DF}"/>
          </ac:spMkLst>
        </pc:spChg>
      </pc:sldChg>
      <pc:sldChg chg="modSp mod setBg">
        <pc:chgData name="annaasgaraly@ibm.com" userId="" providerId="" clId="Web-{CC69BAD0-B878-4D5F-9EDC-F1CFB63E14B5}" dt="2021-08-18T18:06:57.592" v="101"/>
        <pc:sldMkLst>
          <pc:docMk/>
          <pc:sldMk cId="3410008520" sldId="275"/>
        </pc:sldMkLst>
        <pc:spChg chg="mod">
          <ac:chgData name="annaasgaraly@ibm.com" userId="" providerId="" clId="Web-{CC69BAD0-B878-4D5F-9EDC-F1CFB63E14B5}" dt="2021-08-18T18:04:14.549" v="59" actId="20577"/>
          <ac:spMkLst>
            <pc:docMk/>
            <pc:sldMk cId="3410008520" sldId="275"/>
            <ac:spMk id="11" creationId="{60F8A56C-5EE1-4DBF-842D-C2A130AA680E}"/>
          </ac:spMkLst>
        </pc:spChg>
      </pc:sldChg>
      <pc:sldChg chg="modSp mod setBg">
        <pc:chgData name="annaasgaraly@ibm.com" userId="" providerId="" clId="Web-{CC69BAD0-B878-4D5F-9EDC-F1CFB63E14B5}" dt="2021-08-18T18:06:05.057" v="72"/>
        <pc:sldMkLst>
          <pc:docMk/>
          <pc:sldMk cId="148114319" sldId="276"/>
        </pc:sldMkLst>
        <pc:spChg chg="mod">
          <ac:chgData name="annaasgaraly@ibm.com" userId="" providerId="" clId="Web-{CC69BAD0-B878-4D5F-9EDC-F1CFB63E14B5}" dt="2021-08-18T18:02:12.915" v="28" actId="20577"/>
          <ac:spMkLst>
            <pc:docMk/>
            <pc:sldMk cId="148114319" sldId="276"/>
            <ac:spMk id="3" creationId="{B28946E4-5BEF-46F0-A56A-E7E85ACA148F}"/>
          </ac:spMkLst>
        </pc:spChg>
      </pc:sldChg>
      <pc:sldChg chg="modSp mod setBg">
        <pc:chgData name="annaasgaraly@ibm.com" userId="" providerId="" clId="Web-{CC69BAD0-B878-4D5F-9EDC-F1CFB63E14B5}" dt="2021-08-18T18:06:05.792" v="75"/>
        <pc:sldMkLst>
          <pc:docMk/>
          <pc:sldMk cId="321008965" sldId="277"/>
        </pc:sldMkLst>
        <pc:spChg chg="mod">
          <ac:chgData name="annaasgaraly@ibm.com" userId="" providerId="" clId="Web-{CC69BAD0-B878-4D5F-9EDC-F1CFB63E14B5}" dt="2021-08-18T18:02:23.244" v="31" actId="20577"/>
          <ac:spMkLst>
            <pc:docMk/>
            <pc:sldMk cId="321008965" sldId="277"/>
            <ac:spMk id="7" creationId="{330F9542-6794-4F57-BB45-868D94AD06B0}"/>
          </ac:spMkLst>
        </pc:spChg>
      </pc:sldChg>
      <pc:sldChg chg="mod setBg">
        <pc:chgData name="annaasgaraly@ibm.com" userId="" providerId="" clId="Web-{CC69BAD0-B878-4D5F-9EDC-F1CFB63E14B5}" dt="2021-08-18T17:50:32.723" v="3"/>
        <pc:sldMkLst>
          <pc:docMk/>
          <pc:sldMk cId="3181088097" sldId="278"/>
        </pc:sldMkLst>
      </pc:sldChg>
      <pc:sldChg chg="mod setBg">
        <pc:chgData name="annaasgaraly@ibm.com" userId="" providerId="" clId="Web-{CC69BAD0-B878-4D5F-9EDC-F1CFB63E14B5}" dt="2021-08-18T17:50:22.097" v="2"/>
        <pc:sldMkLst>
          <pc:docMk/>
          <pc:sldMk cId="178270660" sldId="284"/>
        </pc:sldMkLst>
      </pc:sldChg>
      <pc:sldChg chg="mod setBg">
        <pc:chgData name="annaasgaraly@ibm.com" userId="" providerId="" clId="Web-{CC69BAD0-B878-4D5F-9EDC-F1CFB63E14B5}" dt="2021-08-18T17:51:05.491" v="6"/>
        <pc:sldMkLst>
          <pc:docMk/>
          <pc:sldMk cId="1290394134" sldId="288"/>
        </pc:sldMkLst>
      </pc:sldChg>
      <pc:sldChg chg="modSp mod setBg">
        <pc:chgData name="annaasgaraly@ibm.com" userId="" providerId="" clId="Web-{CC69BAD0-B878-4D5F-9EDC-F1CFB63E14B5}" dt="2021-08-18T18:06:57.811" v="102"/>
        <pc:sldMkLst>
          <pc:docMk/>
          <pc:sldMk cId="2459446073" sldId="289"/>
        </pc:sldMkLst>
        <pc:spChg chg="mod">
          <ac:chgData name="annaasgaraly@ibm.com" userId="" providerId="" clId="Web-{CC69BAD0-B878-4D5F-9EDC-F1CFB63E14B5}" dt="2021-08-18T18:04:04.486" v="56" actId="20577"/>
          <ac:spMkLst>
            <pc:docMk/>
            <pc:sldMk cId="2459446073" sldId="289"/>
            <ac:spMk id="9" creationId="{B68D8986-45AC-4FB5-96E8-C45F9603EB5E}"/>
          </ac:spMkLst>
        </pc:spChg>
      </pc:sldChg>
      <pc:sldChg chg="modSp mod setBg">
        <pc:chgData name="annaasgaraly@ibm.com" userId="" providerId="" clId="Web-{CC69BAD0-B878-4D5F-9EDC-F1CFB63E14B5}" dt="2021-08-18T18:06:05.542" v="74"/>
        <pc:sldMkLst>
          <pc:docMk/>
          <pc:sldMk cId="1813711241" sldId="293"/>
        </pc:sldMkLst>
        <pc:spChg chg="mod">
          <ac:chgData name="annaasgaraly@ibm.com" userId="" providerId="" clId="Web-{CC69BAD0-B878-4D5F-9EDC-F1CFB63E14B5}" dt="2021-08-18T18:02:20.025" v="30" actId="20577"/>
          <ac:spMkLst>
            <pc:docMk/>
            <pc:sldMk cId="1813711241" sldId="293"/>
            <ac:spMk id="3" creationId="{FC857EDD-A3A7-434D-B8D5-401E872498DA}"/>
          </ac:spMkLst>
        </pc:spChg>
      </pc:sldChg>
      <pc:sldChg chg="mod setBg">
        <pc:chgData name="annaasgaraly@ibm.com" userId="" providerId="" clId="Web-{CC69BAD0-B878-4D5F-9EDC-F1CFB63E14B5}" dt="2021-08-18T17:50:45.396" v="4"/>
        <pc:sldMkLst>
          <pc:docMk/>
          <pc:sldMk cId="1023352497" sldId="294"/>
        </pc:sldMkLst>
      </pc:sldChg>
      <pc:sldChg chg="modSp mod setBg">
        <pc:chgData name="annaasgaraly@ibm.com" userId="" providerId="" clId="Web-{CC69BAD0-B878-4D5F-9EDC-F1CFB63E14B5}" dt="2021-08-18T18:06:41.169" v="95"/>
        <pc:sldMkLst>
          <pc:docMk/>
          <pc:sldMk cId="981671777" sldId="296"/>
        </pc:sldMkLst>
        <pc:spChg chg="mod">
          <ac:chgData name="annaasgaraly@ibm.com" userId="" providerId="" clId="Web-{CC69BAD0-B878-4D5F-9EDC-F1CFB63E14B5}" dt="2021-08-18T18:03:39.203" v="50" actId="20577"/>
          <ac:spMkLst>
            <pc:docMk/>
            <pc:sldMk cId="981671777" sldId="296"/>
            <ac:spMk id="2" creationId="{54176327-8CC4-4356-8BBB-DC4965CE9857}"/>
          </ac:spMkLst>
        </pc:spChg>
      </pc:sldChg>
      <pc:sldChg chg="mod setBg">
        <pc:chgData name="annaasgaraly@ibm.com" userId="" providerId="" clId="Web-{CC69BAD0-B878-4D5F-9EDC-F1CFB63E14B5}" dt="2021-08-18T17:50:06.440" v="1"/>
        <pc:sldMkLst>
          <pc:docMk/>
          <pc:sldMk cId="3093198887" sldId="298"/>
        </pc:sldMkLst>
      </pc:sldChg>
      <pc:sldChg chg="modSp mod setBg">
        <pc:chgData name="annaasgaraly@ibm.com" userId="" providerId="" clId="Web-{CC69BAD0-B878-4D5F-9EDC-F1CFB63E14B5}" dt="2021-08-18T18:06:03.854" v="67"/>
        <pc:sldMkLst>
          <pc:docMk/>
          <pc:sldMk cId="280316088" sldId="299"/>
        </pc:sldMkLst>
        <pc:spChg chg="mod">
          <ac:chgData name="annaasgaraly@ibm.com" userId="" providerId="" clId="Web-{CC69BAD0-B878-4D5F-9EDC-F1CFB63E14B5}" dt="2021-08-18T18:01:53.336" v="23" actId="20577"/>
          <ac:spMkLst>
            <pc:docMk/>
            <pc:sldMk cId="280316088" sldId="299"/>
            <ac:spMk id="4" creationId="{5066AA34-20EE-4A59-B343-346A8DB5667C}"/>
          </ac:spMkLst>
        </pc:spChg>
      </pc:sldChg>
      <pc:sldChg chg="modSp mod setBg">
        <pc:chgData name="annaasgaraly@ibm.com" userId="" providerId="" clId="Web-{CC69BAD0-B878-4D5F-9EDC-F1CFB63E14B5}" dt="2021-08-18T18:06:04.104" v="68"/>
        <pc:sldMkLst>
          <pc:docMk/>
          <pc:sldMk cId="1385553969" sldId="302"/>
        </pc:sldMkLst>
        <pc:spChg chg="mod">
          <ac:chgData name="annaasgaraly@ibm.com" userId="" providerId="" clId="Web-{CC69BAD0-B878-4D5F-9EDC-F1CFB63E14B5}" dt="2021-08-18T18:01:58.227" v="24" actId="20577"/>
          <ac:spMkLst>
            <pc:docMk/>
            <pc:sldMk cId="1385553969" sldId="302"/>
            <ac:spMk id="11" creationId="{84F5ABFD-B4D4-43FF-959F-AFAF45B45269}"/>
          </ac:spMkLst>
        </pc:spChg>
      </pc:sldChg>
      <pc:sldChg chg="modSp mod setBg">
        <pc:chgData name="annaasgaraly@ibm.com" userId="" providerId="" clId="Web-{CC69BAD0-B878-4D5F-9EDC-F1CFB63E14B5}" dt="2021-08-18T18:06:05.307" v="73"/>
        <pc:sldMkLst>
          <pc:docMk/>
          <pc:sldMk cId="334532777" sldId="303"/>
        </pc:sldMkLst>
        <pc:spChg chg="mod">
          <ac:chgData name="annaasgaraly@ibm.com" userId="" providerId="" clId="Web-{CC69BAD0-B878-4D5F-9EDC-F1CFB63E14B5}" dt="2021-08-18T18:02:16.337" v="29" actId="20577"/>
          <ac:spMkLst>
            <pc:docMk/>
            <pc:sldMk cId="334532777" sldId="303"/>
            <ac:spMk id="3" creationId="{519FC08B-7D2E-43A5-A528-821DCDCCCC82}"/>
          </ac:spMkLst>
        </pc:spChg>
      </pc:sldChg>
      <pc:sldChg chg="modSp mod setBg">
        <pc:chgData name="annaasgaraly@ibm.com" userId="" providerId="" clId="Web-{CC69BAD0-B878-4D5F-9EDC-F1CFB63E14B5}" dt="2021-08-18T18:06:16.105" v="77"/>
        <pc:sldMkLst>
          <pc:docMk/>
          <pc:sldMk cId="3869789237" sldId="304"/>
        </pc:sldMkLst>
        <pc:spChg chg="mod">
          <ac:chgData name="annaasgaraly@ibm.com" userId="" providerId="" clId="Web-{CC69BAD0-B878-4D5F-9EDC-F1CFB63E14B5}" dt="2021-08-18T18:02:32.448" v="33" actId="20577"/>
          <ac:spMkLst>
            <pc:docMk/>
            <pc:sldMk cId="3869789237" sldId="304"/>
            <ac:spMk id="4" creationId="{B6CCD949-E788-4375-9B07-478FA5684BC1}"/>
          </ac:spMkLst>
        </pc:spChg>
      </pc:sldChg>
      <pc:sldChg chg="modSp mod setBg">
        <pc:chgData name="annaasgaraly@ibm.com" userId="" providerId="" clId="Web-{CC69BAD0-B878-4D5F-9EDC-F1CFB63E14B5}" dt="2021-08-18T18:06:16.339" v="78"/>
        <pc:sldMkLst>
          <pc:docMk/>
          <pc:sldMk cId="80090182" sldId="305"/>
        </pc:sldMkLst>
        <pc:spChg chg="mod">
          <ac:chgData name="annaasgaraly@ibm.com" userId="" providerId="" clId="Web-{CC69BAD0-B878-4D5F-9EDC-F1CFB63E14B5}" dt="2021-08-18T18:02:36.167" v="34" actId="20577"/>
          <ac:spMkLst>
            <pc:docMk/>
            <pc:sldMk cId="80090182" sldId="305"/>
            <ac:spMk id="4" creationId="{D4811A61-F7FB-4B19-9ED1-E0E2554A5BE8}"/>
          </ac:spMkLst>
        </pc:spChg>
      </pc:sldChg>
      <pc:sldChg chg="modSp mod setBg">
        <pc:chgData name="annaasgaraly@ibm.com" userId="" providerId="" clId="Web-{CC69BAD0-B878-4D5F-9EDC-F1CFB63E14B5}" dt="2021-08-18T18:06:16.792" v="80"/>
        <pc:sldMkLst>
          <pc:docMk/>
          <pc:sldMk cId="3145340593" sldId="306"/>
        </pc:sldMkLst>
        <pc:spChg chg="mod">
          <ac:chgData name="annaasgaraly@ibm.com" userId="" providerId="" clId="Web-{CC69BAD0-B878-4D5F-9EDC-F1CFB63E14B5}" dt="2021-08-18T18:02:44.230" v="36" actId="20577"/>
          <ac:spMkLst>
            <pc:docMk/>
            <pc:sldMk cId="3145340593" sldId="306"/>
            <ac:spMk id="4" creationId="{AFE7D9E4-306D-49E3-9AC4-15D566FC72AD}"/>
          </ac:spMkLst>
        </pc:spChg>
      </pc:sldChg>
      <pc:sldChg chg="modSp mod setBg">
        <pc:chgData name="annaasgaraly@ibm.com" userId="" providerId="" clId="Web-{CC69BAD0-B878-4D5F-9EDC-F1CFB63E14B5}" dt="2021-08-18T18:06:16.574" v="79"/>
        <pc:sldMkLst>
          <pc:docMk/>
          <pc:sldMk cId="1106727586" sldId="307"/>
        </pc:sldMkLst>
        <pc:spChg chg="mod">
          <ac:chgData name="annaasgaraly@ibm.com" userId="" providerId="" clId="Web-{CC69BAD0-B878-4D5F-9EDC-F1CFB63E14B5}" dt="2021-08-18T18:02:39.823" v="35" actId="20577"/>
          <ac:spMkLst>
            <pc:docMk/>
            <pc:sldMk cId="1106727586" sldId="307"/>
            <ac:spMk id="4" creationId="{021C109C-C017-4D19-928F-AED25AC30125}"/>
          </ac:spMkLst>
        </pc:spChg>
      </pc:sldChg>
      <pc:sldChg chg="modSp mod setBg">
        <pc:chgData name="annaasgaraly@ibm.com" userId="" providerId="" clId="Web-{CC69BAD0-B878-4D5F-9EDC-F1CFB63E14B5}" dt="2021-08-18T18:06:17.011" v="81"/>
        <pc:sldMkLst>
          <pc:docMk/>
          <pc:sldMk cId="706594483" sldId="308"/>
        </pc:sldMkLst>
        <pc:spChg chg="mod">
          <ac:chgData name="annaasgaraly@ibm.com" userId="" providerId="" clId="Web-{CC69BAD0-B878-4D5F-9EDC-F1CFB63E14B5}" dt="2021-08-18T18:02:47.433" v="37" actId="20577"/>
          <ac:spMkLst>
            <pc:docMk/>
            <pc:sldMk cId="706594483" sldId="308"/>
            <ac:spMk id="4" creationId="{6D35FD2D-1BD2-45D7-B015-1A96C241520B}"/>
          </ac:spMkLst>
        </pc:spChg>
      </pc:sldChg>
      <pc:sldChg chg="modSp mod setBg">
        <pc:chgData name="annaasgaraly@ibm.com" userId="" providerId="" clId="Web-{CC69BAD0-B878-4D5F-9EDC-F1CFB63E14B5}" dt="2021-08-18T18:06:30.090" v="83"/>
        <pc:sldMkLst>
          <pc:docMk/>
          <pc:sldMk cId="1794738657" sldId="309"/>
        </pc:sldMkLst>
        <pc:spChg chg="mod">
          <ac:chgData name="annaasgaraly@ibm.com" userId="" providerId="" clId="Web-{CC69BAD0-B878-4D5F-9EDC-F1CFB63E14B5}" dt="2021-08-18T18:03:04.872" v="39" actId="20577"/>
          <ac:spMkLst>
            <pc:docMk/>
            <pc:sldMk cId="1794738657" sldId="309"/>
            <ac:spMk id="3" creationId="{557C8CBA-1A0E-4CDF-A451-7AAA44D39839}"/>
          </ac:spMkLst>
        </pc:spChg>
      </pc:sldChg>
      <pc:sldChg chg="modSp mod setBg">
        <pc:chgData name="annaasgaraly@ibm.com" userId="" providerId="" clId="Web-{CC69BAD0-B878-4D5F-9EDC-F1CFB63E14B5}" dt="2021-08-18T18:06:30.309" v="84"/>
        <pc:sldMkLst>
          <pc:docMk/>
          <pc:sldMk cId="4010014743" sldId="310"/>
        </pc:sldMkLst>
        <pc:spChg chg="mod">
          <ac:chgData name="annaasgaraly@ibm.com" userId="" providerId="" clId="Web-{CC69BAD0-B878-4D5F-9EDC-F1CFB63E14B5}" dt="2021-08-18T18:03:08.919" v="40" actId="20577"/>
          <ac:spMkLst>
            <pc:docMk/>
            <pc:sldMk cId="4010014743" sldId="310"/>
            <ac:spMk id="3" creationId="{FD161C47-0660-416F-B4C2-25E4D35D69FD}"/>
          </ac:spMkLst>
        </pc:spChg>
      </pc:sldChg>
      <pc:sldChg chg="modSp mod setBg">
        <pc:chgData name="annaasgaraly@ibm.com" userId="" providerId="" clId="Web-{CC69BAD0-B878-4D5F-9EDC-F1CFB63E14B5}" dt="2021-08-18T18:06:30.528" v="85"/>
        <pc:sldMkLst>
          <pc:docMk/>
          <pc:sldMk cId="2735560525" sldId="311"/>
        </pc:sldMkLst>
        <pc:spChg chg="mod">
          <ac:chgData name="annaasgaraly@ibm.com" userId="" providerId="" clId="Web-{CC69BAD0-B878-4D5F-9EDC-F1CFB63E14B5}" dt="2021-08-18T18:03:12.388" v="41" actId="20577"/>
          <ac:spMkLst>
            <pc:docMk/>
            <pc:sldMk cId="2735560525" sldId="311"/>
            <ac:spMk id="3" creationId="{AFD52E17-48CB-4D60-BD56-71D197A29B38}"/>
          </ac:spMkLst>
        </pc:spChg>
      </pc:sldChg>
      <pc:sldChg chg="modSp mod setBg">
        <pc:chgData name="annaasgaraly@ibm.com" userId="" providerId="" clId="Web-{CC69BAD0-B878-4D5F-9EDC-F1CFB63E14B5}" dt="2021-08-18T18:06:30.762" v="86"/>
        <pc:sldMkLst>
          <pc:docMk/>
          <pc:sldMk cId="1434679925" sldId="312"/>
        </pc:sldMkLst>
        <pc:spChg chg="mod">
          <ac:chgData name="annaasgaraly@ibm.com" userId="" providerId="" clId="Web-{CC69BAD0-B878-4D5F-9EDC-F1CFB63E14B5}" dt="2021-08-18T18:03:16.498" v="43" actId="20577"/>
          <ac:spMkLst>
            <pc:docMk/>
            <pc:sldMk cId="1434679925" sldId="312"/>
            <ac:spMk id="3" creationId="{7F12CD3C-55B3-4129-817A-84D0B28F713E}"/>
          </ac:spMkLst>
        </pc:spChg>
      </pc:sldChg>
      <pc:sldChg chg="modSp mod setBg">
        <pc:chgData name="annaasgaraly@ibm.com" userId="" providerId="" clId="Web-{CC69BAD0-B878-4D5F-9EDC-F1CFB63E14B5}" dt="2021-08-18T18:06:31.231" v="88"/>
        <pc:sldMkLst>
          <pc:docMk/>
          <pc:sldMk cId="1756972646" sldId="313"/>
        </pc:sldMkLst>
        <pc:spChg chg="mod">
          <ac:chgData name="annaasgaraly@ibm.com" userId="" providerId="" clId="Web-{CC69BAD0-B878-4D5F-9EDC-F1CFB63E14B5}" dt="2021-08-18T18:03:25.624" v="45" actId="20577"/>
          <ac:spMkLst>
            <pc:docMk/>
            <pc:sldMk cId="1756972646" sldId="313"/>
            <ac:spMk id="3" creationId="{79B32320-42D4-49FA-8047-C080B444B3AE}"/>
          </ac:spMkLst>
        </pc:spChg>
      </pc:sldChg>
      <pc:sldChg chg="modSp mod setBg">
        <pc:chgData name="annaasgaraly@ibm.com" userId="" providerId="" clId="Web-{CC69BAD0-B878-4D5F-9EDC-F1CFB63E14B5}" dt="2021-08-18T18:06:30.997" v="87"/>
        <pc:sldMkLst>
          <pc:docMk/>
          <pc:sldMk cId="639399535" sldId="314"/>
        </pc:sldMkLst>
        <pc:spChg chg="mod">
          <ac:chgData name="annaasgaraly@ibm.com" userId="" providerId="" clId="Web-{CC69BAD0-B878-4D5F-9EDC-F1CFB63E14B5}" dt="2021-08-18T18:03:19.357" v="44" actId="20577"/>
          <ac:spMkLst>
            <pc:docMk/>
            <pc:sldMk cId="639399535" sldId="314"/>
            <ac:spMk id="8" creationId="{952C2E9C-C6BE-40BD-A406-CFB441363CBA}"/>
          </ac:spMkLst>
        </pc:spChg>
      </pc:sldChg>
      <pc:sldChg chg="modSp mod setBg">
        <pc:chgData name="annaasgaraly@ibm.com" userId="" providerId="" clId="Web-{CC69BAD0-B878-4D5F-9EDC-F1CFB63E14B5}" dt="2021-08-18T18:06:31.465" v="89"/>
        <pc:sldMkLst>
          <pc:docMk/>
          <pc:sldMk cId="3566646398" sldId="315"/>
        </pc:sldMkLst>
        <pc:spChg chg="mod">
          <ac:chgData name="annaasgaraly@ibm.com" userId="" providerId="" clId="Web-{CC69BAD0-B878-4D5F-9EDC-F1CFB63E14B5}" dt="2021-08-18T18:03:29.249" v="46" actId="20577"/>
          <ac:spMkLst>
            <pc:docMk/>
            <pc:sldMk cId="3566646398" sldId="315"/>
            <ac:spMk id="3" creationId="{2A7EB98F-A25F-4357-9775-478FC17F7F83}"/>
          </ac:spMkLst>
        </pc:spChg>
      </pc:sldChg>
      <pc:sldChg chg="modSp mod setBg">
        <pc:chgData name="annaasgaraly@ibm.com" userId="" providerId="" clId="Web-{CC69BAD0-B878-4D5F-9EDC-F1CFB63E14B5}" dt="2021-08-18T18:06:31.684" v="90"/>
        <pc:sldMkLst>
          <pc:docMk/>
          <pc:sldMk cId="1398439132" sldId="316"/>
        </pc:sldMkLst>
        <pc:spChg chg="mod">
          <ac:chgData name="annaasgaraly@ibm.com" userId="" providerId="" clId="Web-{CC69BAD0-B878-4D5F-9EDC-F1CFB63E14B5}" dt="2021-08-18T18:03:33.077" v="48" actId="20577"/>
          <ac:spMkLst>
            <pc:docMk/>
            <pc:sldMk cId="1398439132" sldId="316"/>
            <ac:spMk id="3" creationId="{964DA114-677C-40D8-8FFA-43531834CFBF}"/>
          </ac:spMkLst>
        </pc:spChg>
      </pc:sldChg>
      <pc:sldChg chg="modSp mod setBg">
        <pc:chgData name="annaasgaraly@ibm.com" userId="" providerId="" clId="Web-{CC69BAD0-B878-4D5F-9EDC-F1CFB63E14B5}" dt="2021-08-18T18:06:31.924" v="91"/>
        <pc:sldMkLst>
          <pc:docMk/>
          <pc:sldMk cId="3975168428" sldId="317"/>
        </pc:sldMkLst>
        <pc:spChg chg="mod">
          <ac:chgData name="annaasgaraly@ibm.com" userId="" providerId="" clId="Web-{CC69BAD0-B878-4D5F-9EDC-F1CFB63E14B5}" dt="2021-08-18T18:03:35.999" v="49" actId="20577"/>
          <ac:spMkLst>
            <pc:docMk/>
            <pc:sldMk cId="3975168428" sldId="317"/>
            <ac:spMk id="3" creationId="{04523243-E4D6-45EC-97C8-D44398FB7417}"/>
          </ac:spMkLst>
        </pc:spChg>
      </pc:sldChg>
      <pc:sldChg chg="modSp mod setBg">
        <pc:chgData name="annaasgaraly@ibm.com" userId="" providerId="" clId="Web-{CC69BAD0-B878-4D5F-9EDC-F1CFB63E14B5}" dt="2021-08-18T18:06:40.716" v="93"/>
        <pc:sldMkLst>
          <pc:docMk/>
          <pc:sldMk cId="239597884" sldId="318"/>
        </pc:sldMkLst>
        <pc:spChg chg="mod">
          <ac:chgData name="annaasgaraly@ibm.com" userId="" providerId="" clId="Web-{CC69BAD0-B878-4D5F-9EDC-F1CFB63E14B5}" dt="2021-08-18T18:03:41.906" v="51" actId="20577"/>
          <ac:spMkLst>
            <pc:docMk/>
            <pc:sldMk cId="239597884" sldId="318"/>
            <ac:spMk id="8" creationId="{2E0ECA32-E146-40DA-85CD-9677244BC3EC}"/>
          </ac:spMkLst>
        </pc:spChg>
      </pc:sldChg>
      <pc:sldChg chg="modSp mod setBg">
        <pc:chgData name="annaasgaraly@ibm.com" userId="" providerId="" clId="Web-{CC69BAD0-B878-4D5F-9EDC-F1CFB63E14B5}" dt="2021-08-18T18:06:40.950" v="94"/>
        <pc:sldMkLst>
          <pc:docMk/>
          <pc:sldMk cId="232499080" sldId="319"/>
        </pc:sldMkLst>
        <pc:spChg chg="mod">
          <ac:chgData name="annaasgaraly@ibm.com" userId="" providerId="" clId="Web-{CC69BAD0-B878-4D5F-9EDC-F1CFB63E14B5}" dt="2021-08-18T18:03:44.922" v="52" actId="20577"/>
          <ac:spMkLst>
            <pc:docMk/>
            <pc:sldMk cId="232499080" sldId="319"/>
            <ac:spMk id="8" creationId="{34C97452-C78A-4701-B8AB-ABFE63D5BEDE}"/>
          </ac:spMkLst>
        </pc:spChg>
      </pc:sldChg>
      <pc:sldChg chg="modSp mod setBg">
        <pc:chgData name="annaasgaraly@ibm.com" userId="" providerId="" clId="Web-{CC69BAD0-B878-4D5F-9EDC-F1CFB63E14B5}" dt="2021-08-18T18:06:57.123" v="99"/>
        <pc:sldMkLst>
          <pc:docMk/>
          <pc:sldMk cId="3645034231" sldId="320"/>
        </pc:sldMkLst>
        <pc:spChg chg="mod">
          <ac:chgData name="annaasgaraly@ibm.com" userId="" providerId="" clId="Web-{CC69BAD0-B878-4D5F-9EDC-F1CFB63E14B5}" dt="2021-08-18T18:04:07.830" v="57" actId="20577"/>
          <ac:spMkLst>
            <pc:docMk/>
            <pc:sldMk cId="3645034231" sldId="320"/>
            <ac:spMk id="9" creationId="{533106AC-60D7-46AE-8E64-7B84ABDBD099}"/>
          </ac:spMkLst>
        </pc:spChg>
      </pc:sldChg>
      <pc:sldChg chg="mod setBg">
        <pc:chgData name="annaasgaraly@ibm.com" userId="" providerId="" clId="Web-{CC69BAD0-B878-4D5F-9EDC-F1CFB63E14B5}" dt="2021-08-18T17:50:55.553" v="5"/>
        <pc:sldMkLst>
          <pc:docMk/>
          <pc:sldMk cId="733461713" sldId="321"/>
        </pc:sldMkLst>
      </pc:sldChg>
      <pc:sldChg chg="modSp mod setBg">
        <pc:chgData name="annaasgaraly@ibm.com" userId="" providerId="" clId="Web-{CC69BAD0-B878-4D5F-9EDC-F1CFB63E14B5}" dt="2021-08-18T18:06:49.263" v="98"/>
        <pc:sldMkLst>
          <pc:docMk/>
          <pc:sldMk cId="700132931" sldId="322"/>
        </pc:sldMkLst>
        <pc:spChg chg="mod">
          <ac:chgData name="annaasgaraly@ibm.com" userId="" providerId="" clId="Web-{CC69BAD0-B878-4D5F-9EDC-F1CFB63E14B5}" dt="2021-08-18T18:03:48.453" v="53" actId="20577"/>
          <ac:spMkLst>
            <pc:docMk/>
            <pc:sldMk cId="700132931" sldId="322"/>
            <ac:spMk id="8" creationId="{9456A072-47A6-4424-9ABE-F398119040DD}"/>
          </ac:spMkLst>
        </pc:spChg>
      </pc:sldChg>
      <pc:sldChg chg="modSp mod setBg">
        <pc:chgData name="annaasgaraly@ibm.com" userId="" providerId="" clId="Web-{CC69BAD0-B878-4D5F-9EDC-F1CFB63E14B5}" dt="2021-08-18T18:06:48.795" v="96"/>
        <pc:sldMkLst>
          <pc:docMk/>
          <pc:sldMk cId="1866160706" sldId="323"/>
        </pc:sldMkLst>
        <pc:spChg chg="mod">
          <ac:chgData name="annaasgaraly@ibm.com" userId="" providerId="" clId="Web-{CC69BAD0-B878-4D5F-9EDC-F1CFB63E14B5}" dt="2021-08-18T18:03:52.626" v="54" actId="20577"/>
          <ac:spMkLst>
            <pc:docMk/>
            <pc:sldMk cId="1866160706" sldId="323"/>
            <ac:spMk id="8" creationId="{4EF94599-779E-457E-B57B-6063EBF7A840}"/>
          </ac:spMkLst>
        </pc:spChg>
      </pc:sldChg>
      <pc:sldChg chg="modSp mod setBg">
        <pc:chgData name="annaasgaraly@ibm.com" userId="" providerId="" clId="Web-{CC69BAD0-B878-4D5F-9EDC-F1CFB63E14B5}" dt="2021-08-18T18:06:49.029" v="97"/>
        <pc:sldMkLst>
          <pc:docMk/>
          <pc:sldMk cId="252359608" sldId="324"/>
        </pc:sldMkLst>
        <pc:spChg chg="mod">
          <ac:chgData name="annaasgaraly@ibm.com" userId="" providerId="" clId="Web-{CC69BAD0-B878-4D5F-9EDC-F1CFB63E14B5}" dt="2021-08-18T18:03:58.220" v="55" actId="20577"/>
          <ac:spMkLst>
            <pc:docMk/>
            <pc:sldMk cId="252359608" sldId="324"/>
            <ac:spMk id="12" creationId="{4D271BF5-BAA1-4CEB-A575-76A097FABBBA}"/>
          </ac:spMkLst>
        </pc:spChg>
      </pc:sldChg>
      <pc:sldChg chg="addSp modSp">
        <pc:chgData name="annaasgaraly@ibm.com" userId="" providerId="" clId="Web-{CC69BAD0-B878-4D5F-9EDC-F1CFB63E14B5}" dt="2021-08-18T18:00:11.344" v="12" actId="14100"/>
        <pc:sldMkLst>
          <pc:docMk/>
          <pc:sldMk cId="1277611629" sldId="327"/>
        </pc:sldMkLst>
        <pc:picChg chg="add mod">
          <ac:chgData name="annaasgaraly@ibm.com" userId="" providerId="" clId="Web-{CC69BAD0-B878-4D5F-9EDC-F1CFB63E14B5}" dt="2021-08-18T18:00:11.344" v="12" actId="14100"/>
          <ac:picMkLst>
            <pc:docMk/>
            <pc:sldMk cId="1277611629" sldId="327"/>
            <ac:picMk id="2" creationId="{4F94DBE5-2DCC-401E-95AA-12E04A97FBA6}"/>
          </ac:picMkLst>
        </pc:picChg>
      </pc:sldChg>
      <pc:sldChg chg="mod setBg">
        <pc:chgData name="annaasgaraly@ibm.com" userId="" providerId="" clId="Web-{CC69BAD0-B878-4D5F-9EDC-F1CFB63E14B5}" dt="2021-08-18T17:51:14.820" v="7"/>
        <pc:sldMkLst>
          <pc:docMk/>
          <pc:sldMk cId="661040741" sldId="329"/>
        </pc:sldMkLst>
      </pc:sldChg>
      <pc:sldChg chg="modSp mod setBg">
        <pc:chgData name="annaasgaraly@ibm.com" userId="" providerId="" clId="Web-{CC69BAD0-B878-4D5F-9EDC-F1CFB63E14B5}" dt="2021-08-18T18:05:53.681" v="65"/>
        <pc:sldMkLst>
          <pc:docMk/>
          <pc:sldMk cId="724038033" sldId="330"/>
        </pc:sldMkLst>
        <pc:spChg chg="mod">
          <ac:chgData name="annaasgaraly@ibm.com" userId="" providerId="" clId="Web-{CC69BAD0-B878-4D5F-9EDC-F1CFB63E14B5}" dt="2021-08-18T18:01:02.207" v="16" actId="20577"/>
          <ac:spMkLst>
            <pc:docMk/>
            <pc:sldMk cId="724038033" sldId="330"/>
            <ac:spMk id="19" creationId="{6CA66F18-AF00-434A-AB3C-61097BEAE5FA}"/>
          </ac:spMkLst>
        </pc:spChg>
      </pc:sldChg>
      <pc:sldChg chg="modSp mod setBg">
        <pc:chgData name="annaasgaraly@ibm.com" userId="" providerId="" clId="Web-{CC69BAD0-B878-4D5F-9EDC-F1CFB63E14B5}" dt="2021-08-18T18:05:53.463" v="64"/>
        <pc:sldMkLst>
          <pc:docMk/>
          <pc:sldMk cId="1980221439" sldId="331"/>
        </pc:sldMkLst>
        <pc:spChg chg="mod">
          <ac:chgData name="annaasgaraly@ibm.com" userId="" providerId="" clId="Web-{CC69BAD0-B878-4D5F-9EDC-F1CFB63E14B5}" dt="2021-08-18T18:01:34.631" v="17" actId="20577"/>
          <ac:spMkLst>
            <pc:docMk/>
            <pc:sldMk cId="1980221439" sldId="331"/>
            <ac:spMk id="19" creationId="{6CA66F18-AF00-434A-AB3C-61097BEAE5FA}"/>
          </ac:spMkLst>
        </pc:spChg>
      </pc:sldChg>
      <pc:sldChg chg="modSp mod setBg">
        <pc:chgData name="annaasgaraly@ibm.com" userId="" providerId="" clId="Web-{CC69BAD0-B878-4D5F-9EDC-F1CFB63E14B5}" dt="2021-08-18T18:05:53.228" v="63"/>
        <pc:sldMkLst>
          <pc:docMk/>
          <pc:sldMk cId="2560061391" sldId="332"/>
        </pc:sldMkLst>
        <pc:spChg chg="mod">
          <ac:chgData name="annaasgaraly@ibm.com" userId="" providerId="" clId="Web-{CC69BAD0-B878-4D5F-9EDC-F1CFB63E14B5}" dt="2021-08-18T18:01:38.944" v="18" actId="20577"/>
          <ac:spMkLst>
            <pc:docMk/>
            <pc:sldMk cId="2560061391" sldId="332"/>
            <ac:spMk id="19" creationId="{6CA66F18-AF00-434A-AB3C-61097BEAE5FA}"/>
          </ac:spMkLst>
        </pc:spChg>
      </pc:sldChg>
    </pc:docChg>
  </pc:docChgLst>
  <pc:docChgLst>
    <pc:chgData name="Ada Celik" clId="Web-{998F4E3E-1A76-4A6B-98B6-08752F3768B3}"/>
    <pc:docChg chg="modSld">
      <pc:chgData name="Ada Celik" userId="" providerId="" clId="Web-{998F4E3E-1A76-4A6B-98B6-08752F3768B3}" dt="2021-08-10T21:41:11.021" v="1" actId="20577"/>
      <pc:docMkLst>
        <pc:docMk/>
      </pc:docMkLst>
      <pc:sldChg chg="modSp">
        <pc:chgData name="Ada Celik" userId="" providerId="" clId="Web-{998F4E3E-1A76-4A6B-98B6-08752F3768B3}" dt="2021-08-10T21:41:11.021" v="1" actId="20577"/>
        <pc:sldMkLst>
          <pc:docMk/>
          <pc:sldMk cId="1277611629" sldId="327"/>
        </pc:sldMkLst>
        <pc:spChg chg="mod">
          <ac:chgData name="Ada Celik" userId="" providerId="" clId="Web-{998F4E3E-1A76-4A6B-98B6-08752F3768B3}" dt="2021-08-10T21:41:11.021" v="1" actId="20577"/>
          <ac:spMkLst>
            <pc:docMk/>
            <pc:sldMk cId="1277611629" sldId="327"/>
            <ac:spMk id="6" creationId="{2C36AF9D-A911-994B-90EA-013D4CDA5604}"/>
          </ac:spMkLst>
        </pc:spChg>
      </pc:sldChg>
    </pc:docChg>
  </pc:docChgLst>
  <pc:docChgLst>
    <pc:chgData name="Ada Celik" clId="Web-{9F30A1D2-6717-426C-A658-3A50309723ED}"/>
    <pc:docChg chg="modSld">
      <pc:chgData name="Ada Celik" userId="" providerId="" clId="Web-{9F30A1D2-6717-426C-A658-3A50309723ED}" dt="2021-08-10T21:42:35.526" v="3"/>
      <pc:docMkLst>
        <pc:docMk/>
      </pc:docMkLst>
      <pc:sldChg chg="delSp">
        <pc:chgData name="Ada Celik" userId="" providerId="" clId="Web-{9F30A1D2-6717-426C-A658-3A50309723ED}" dt="2021-08-10T21:42:35.526" v="3"/>
        <pc:sldMkLst>
          <pc:docMk/>
          <pc:sldMk cId="661040741" sldId="329"/>
        </pc:sldMkLst>
        <pc:picChg chg="del">
          <ac:chgData name="Ada Celik" userId="" providerId="" clId="Web-{9F30A1D2-6717-426C-A658-3A50309723ED}" dt="2021-08-10T21:42:35.526" v="3"/>
          <ac:picMkLst>
            <pc:docMk/>
            <pc:sldMk cId="661040741" sldId="329"/>
            <ac:picMk id="8" creationId="{F88AB437-E43C-436D-B35E-51887C103800}"/>
          </ac:picMkLst>
        </pc:picChg>
        <pc:picChg chg="del">
          <ac:chgData name="Ada Celik" userId="" providerId="" clId="Web-{9F30A1D2-6717-426C-A658-3A50309723ED}" dt="2021-08-10T21:42:35.526" v="2"/>
          <ac:picMkLst>
            <pc:docMk/>
            <pc:sldMk cId="661040741" sldId="329"/>
            <ac:picMk id="9" creationId="{89FBF71A-DDF5-4BAA-B9B5-91B4675FF80E}"/>
          </ac:picMkLst>
        </pc:picChg>
        <pc:picChg chg="del">
          <ac:chgData name="Ada Celik" userId="" providerId="" clId="Web-{9F30A1D2-6717-426C-A658-3A50309723ED}" dt="2021-08-10T21:42:35.526" v="1"/>
          <ac:picMkLst>
            <pc:docMk/>
            <pc:sldMk cId="661040741" sldId="329"/>
            <ac:picMk id="10" creationId="{225AE237-9A47-4E0B-AE8A-DD0CED30B39D}"/>
          </ac:picMkLst>
        </pc:picChg>
        <pc:picChg chg="del">
          <ac:chgData name="Ada Celik" userId="" providerId="" clId="Web-{9F30A1D2-6717-426C-A658-3A50309723ED}" dt="2021-08-10T21:42:35.526" v="0"/>
          <ac:picMkLst>
            <pc:docMk/>
            <pc:sldMk cId="661040741" sldId="329"/>
            <ac:picMk id="11" creationId="{E1021DDF-7C74-4FD8-AE38-AFFCC057C8C2}"/>
          </ac:picMkLst>
        </pc:picChg>
      </pc:sldChg>
    </pc:docChg>
  </pc:docChgLst>
  <pc:docChgLst>
    <pc:chgData name="YAN LUO" clId="Web-{B63C8988-E1D3-4A52-8229-FA8C5EBD2ECD}"/>
    <pc:docChg chg="delSld modSld">
      <pc:chgData name="YAN LUO" userId="" providerId="" clId="Web-{B63C8988-E1D3-4A52-8229-FA8C5EBD2ECD}" dt="2021-08-19T14:01:44.876" v="206" actId="20577"/>
      <pc:docMkLst>
        <pc:docMk/>
      </pc:docMkLst>
      <pc:sldChg chg="modSp">
        <pc:chgData name="YAN LUO" userId="" providerId="" clId="Web-{B63C8988-E1D3-4A52-8229-FA8C5EBD2ECD}" dt="2021-08-19T13:47:23.458" v="93" actId="20577"/>
        <pc:sldMkLst>
          <pc:docMk/>
          <pc:sldMk cId="1578726356" sldId="265"/>
        </pc:sldMkLst>
        <pc:spChg chg="mod">
          <ac:chgData name="YAN LUO" userId="" providerId="" clId="Web-{B63C8988-E1D3-4A52-8229-FA8C5EBD2ECD}" dt="2021-08-19T13:47:23.458" v="93" actId="20577"/>
          <ac:spMkLst>
            <pc:docMk/>
            <pc:sldMk cId="1578726356" sldId="265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3:46:56.520" v="49" actId="20577"/>
        <pc:sldMkLst>
          <pc:docMk/>
          <pc:sldMk cId="779971636" sldId="266"/>
        </pc:sldMkLst>
        <pc:spChg chg="mod">
          <ac:chgData name="YAN LUO" userId="" providerId="" clId="Web-{B63C8988-E1D3-4A52-8229-FA8C5EBD2ECD}" dt="2021-08-19T13:46:56.520" v="49" actId="20577"/>
          <ac:spMkLst>
            <pc:docMk/>
            <pc:sldMk cId="779971636" sldId="266"/>
            <ac:spMk id="5" creationId="{1B07C49E-AFFC-EC46-8930-E4D428F5F943}"/>
          </ac:spMkLst>
        </pc:spChg>
      </pc:sldChg>
      <pc:sldChg chg="del">
        <pc:chgData name="YAN LUO" userId="" providerId="" clId="Web-{B63C8988-E1D3-4A52-8229-FA8C5EBD2ECD}" dt="2021-08-19T13:52:20.775" v="94"/>
        <pc:sldMkLst>
          <pc:docMk/>
          <pc:sldMk cId="3181088097" sldId="278"/>
        </pc:sldMkLst>
      </pc:sldChg>
      <pc:sldChg chg="addSp delSp modSp">
        <pc:chgData name="YAN LUO" userId="" providerId="" clId="Web-{B63C8988-E1D3-4A52-8229-FA8C5EBD2ECD}" dt="2021-08-19T13:45:42.691" v="30" actId="20577"/>
        <pc:sldMkLst>
          <pc:docMk/>
          <pc:sldMk cId="280316088" sldId="299"/>
        </pc:sldMkLst>
        <pc:spChg chg="add del mod ord">
          <ac:chgData name="YAN LUO" userId="" providerId="" clId="Web-{B63C8988-E1D3-4A52-8229-FA8C5EBD2ECD}" dt="2021-08-19T13:21:31.149" v="16"/>
          <ac:spMkLst>
            <pc:docMk/>
            <pc:sldMk cId="280316088" sldId="299"/>
            <ac:spMk id="2" creationId="{310FB1D8-F945-4835-A7ED-A9DCB8CE099D}"/>
          </ac:spMkLst>
        </pc:spChg>
        <pc:spChg chg="mod">
          <ac:chgData name="YAN LUO" userId="" providerId="" clId="Web-{B63C8988-E1D3-4A52-8229-FA8C5EBD2ECD}" dt="2021-08-19T13:45:42.691" v="30" actId="20577"/>
          <ac:spMkLst>
            <pc:docMk/>
            <pc:sldMk cId="280316088" sldId="299"/>
            <ac:spMk id="5" creationId="{1B07C49E-AFFC-EC46-8930-E4D428F5F943}"/>
          </ac:spMkLst>
        </pc:spChg>
      </pc:sldChg>
      <pc:sldChg chg="addSp delSp modSp">
        <pc:chgData name="YAN LUO" userId="" providerId="" clId="Web-{B63C8988-E1D3-4A52-8229-FA8C5EBD2ECD}" dt="2021-08-19T13:53:50.338" v="96" actId="20577"/>
        <pc:sldMkLst>
          <pc:docMk/>
          <pc:sldMk cId="1385553969" sldId="302"/>
        </pc:sldMkLst>
        <pc:spChg chg="add mod">
          <ac:chgData name="YAN LUO" userId="" providerId="" clId="Web-{B63C8988-E1D3-4A52-8229-FA8C5EBD2ECD}" dt="2021-08-19T13:53:50.338" v="96" actId="20577"/>
          <ac:spMkLst>
            <pc:docMk/>
            <pc:sldMk cId="1385553969" sldId="302"/>
            <ac:spMk id="2" creationId="{8B78C759-C687-440F-8CAE-D3071F1AB630}"/>
          </ac:spMkLst>
        </pc:spChg>
        <pc:spChg chg="mod">
          <ac:chgData name="YAN LUO" userId="" providerId="" clId="Web-{B63C8988-E1D3-4A52-8229-FA8C5EBD2ECD}" dt="2021-08-19T13:46:07.426" v="35" actId="20577"/>
          <ac:spMkLst>
            <pc:docMk/>
            <pc:sldMk cId="1385553969" sldId="302"/>
            <ac:spMk id="3" creationId="{AB0AB2AC-B7E6-6849-9AE9-697369407F8F}"/>
          </ac:spMkLst>
        </pc:spChg>
        <pc:spChg chg="add del">
          <ac:chgData name="YAN LUO" userId="" providerId="" clId="Web-{B63C8988-E1D3-4A52-8229-FA8C5EBD2ECD}" dt="2021-08-19T13:46:27.739" v="39"/>
          <ac:spMkLst>
            <pc:docMk/>
            <pc:sldMk cId="1385553969" sldId="302"/>
            <ac:spMk id="5" creationId="{B2BB333C-3C82-48BA-A090-59BE99C64735}"/>
          </ac:spMkLst>
        </pc:spChg>
        <pc:spChg chg="del">
          <ac:chgData name="YAN LUO" userId="" providerId="" clId="Web-{B63C8988-E1D3-4A52-8229-FA8C5EBD2ECD}" dt="2021-08-19T13:46:24.129" v="36"/>
          <ac:spMkLst>
            <pc:docMk/>
            <pc:sldMk cId="1385553969" sldId="302"/>
            <ac:spMk id="15" creationId="{302614DC-FBA1-44E3-9E89-23C80E7E6998}"/>
          </ac:spMkLst>
        </pc:spChg>
      </pc:sldChg>
      <pc:sldChg chg="modSp">
        <pc:chgData name="YAN LUO" userId="" providerId="" clId="Web-{B63C8988-E1D3-4A52-8229-FA8C5EBD2ECD}" dt="2021-08-19T13:55:45.293" v="141" actId="20577"/>
        <pc:sldMkLst>
          <pc:docMk/>
          <pc:sldMk cId="1434679925" sldId="312"/>
        </pc:sldMkLst>
        <pc:spChg chg="mod">
          <ac:chgData name="YAN LUO" userId="" providerId="" clId="Web-{B63C8988-E1D3-4A52-8229-FA8C5EBD2ECD}" dt="2021-08-19T13:55:45.293" v="141" actId="20577"/>
          <ac:spMkLst>
            <pc:docMk/>
            <pc:sldMk cId="1434679925" sldId="312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3:56:18.809" v="184" actId="20577"/>
        <pc:sldMkLst>
          <pc:docMk/>
          <pc:sldMk cId="639399535" sldId="314"/>
        </pc:sldMkLst>
        <pc:spChg chg="mod">
          <ac:chgData name="YAN LUO" userId="" providerId="" clId="Web-{B63C8988-E1D3-4A52-8229-FA8C5EBD2ECD}" dt="2021-08-19T13:56:18.809" v="184" actId="20577"/>
          <ac:spMkLst>
            <pc:docMk/>
            <pc:sldMk cId="639399535" sldId="314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4:01:44.876" v="206" actId="20577"/>
        <pc:sldMkLst>
          <pc:docMk/>
          <pc:sldMk cId="1398439132" sldId="316"/>
        </pc:sldMkLst>
        <pc:spChg chg="mod">
          <ac:chgData name="YAN LUO" userId="" providerId="" clId="Web-{B63C8988-E1D3-4A52-8229-FA8C5EBD2ECD}" dt="2021-08-19T14:01:44.876" v="206" actId="20577"/>
          <ac:spMkLst>
            <pc:docMk/>
            <pc:sldMk cId="1398439132" sldId="316"/>
            <ac:spMk id="5" creationId="{1B07C49E-AFFC-EC46-8930-E4D428F5F943}"/>
          </ac:spMkLst>
        </pc:spChg>
      </pc:sldChg>
    </pc:docChg>
  </pc:docChgLst>
  <pc:docChgLst>
    <pc:chgData name="annaasgaraly@ibm.com" clId="Web-{3BA0D230-C853-4667-83F9-D85E65BD4B24}"/>
    <pc:docChg chg="modSld">
      <pc:chgData name="annaasgaraly@ibm.com" userId="" providerId="" clId="Web-{3BA0D230-C853-4667-83F9-D85E65BD4B24}" dt="2021-08-19T16:32:24.566" v="1"/>
      <pc:docMkLst>
        <pc:docMk/>
      </pc:docMkLst>
      <pc:sldChg chg="mod setBg">
        <pc:chgData name="annaasgaraly@ibm.com" userId="" providerId="" clId="Web-{3BA0D230-C853-4667-83F9-D85E65BD4B24}" dt="2021-08-19T16:32:24.566" v="1"/>
        <pc:sldMkLst>
          <pc:docMk/>
          <pc:sldMk cId="178270660" sldId="284"/>
        </pc:sldMkLst>
      </pc:sldChg>
      <pc:sldChg chg="mod setBg">
        <pc:chgData name="annaasgaraly@ibm.com" userId="" providerId="" clId="Web-{3BA0D230-C853-4667-83F9-D85E65BD4B24}" dt="2021-08-19T16:32:07.268" v="0"/>
        <pc:sldMkLst>
          <pc:docMk/>
          <pc:sldMk cId="1023352497" sldId="294"/>
        </pc:sldMkLst>
      </pc:sldChg>
    </pc:docChg>
  </pc:docChgLst>
  <pc:docChgLst>
    <pc:chgData name="YAN LUO" clId="Web-{86B35720-4193-446F-B2D5-9AD9984A55EF}"/>
    <pc:docChg chg="modSld">
      <pc:chgData name="YAN LUO" userId="" providerId="" clId="Web-{86B35720-4193-446F-B2D5-9AD9984A55EF}" dt="2021-08-19T14:59:05.021" v="263" actId="20577"/>
      <pc:docMkLst>
        <pc:docMk/>
      </pc:docMkLst>
      <pc:sldChg chg="modSp">
        <pc:chgData name="YAN LUO" userId="" providerId="" clId="Web-{86B35720-4193-446F-B2D5-9AD9984A55EF}" dt="2021-08-19T14:59:05.021" v="263" actId="20577"/>
        <pc:sldMkLst>
          <pc:docMk/>
          <pc:sldMk cId="2459446073" sldId="289"/>
        </pc:sldMkLst>
        <pc:spChg chg="mod">
          <ac:chgData name="YAN LUO" userId="" providerId="" clId="Web-{86B35720-4193-446F-B2D5-9AD9984A55EF}" dt="2021-08-19T14:59:05.021" v="263" actId="20577"/>
          <ac:spMkLst>
            <pc:docMk/>
            <pc:sldMk cId="2459446073" sldId="289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5:37.479" v="115" actId="20577"/>
        <pc:sldMkLst>
          <pc:docMk/>
          <pc:sldMk cId="981671777" sldId="296"/>
        </pc:sldMkLst>
        <pc:spChg chg="mod">
          <ac:chgData name="YAN LUO" userId="" providerId="" clId="Web-{86B35720-4193-446F-B2D5-9AD9984A55EF}" dt="2021-08-19T14:15:37.479" v="115" actId="20577"/>
          <ac:spMkLst>
            <pc:docMk/>
            <pc:sldMk cId="981671777" sldId="296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07:37.968" v="1" actId="20577"/>
        <pc:sldMkLst>
          <pc:docMk/>
          <pc:sldMk cId="1398439132" sldId="316"/>
        </pc:sldMkLst>
        <pc:spChg chg="mod">
          <ac:chgData name="YAN LUO" userId="" providerId="" clId="Web-{86B35720-4193-446F-B2D5-9AD9984A55EF}" dt="2021-08-19T14:07:37.968" v="1" actId="20577"/>
          <ac:spMkLst>
            <pc:docMk/>
            <pc:sldMk cId="1398439132" sldId="316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2:24.459" v="39" actId="20577"/>
        <pc:sldMkLst>
          <pc:docMk/>
          <pc:sldMk cId="3975168428" sldId="317"/>
        </pc:sldMkLst>
        <pc:spChg chg="mod">
          <ac:chgData name="YAN LUO" userId="" providerId="" clId="Web-{86B35720-4193-446F-B2D5-9AD9984A55EF}" dt="2021-08-19T14:10:01.737" v="18" actId="20577"/>
          <ac:spMkLst>
            <pc:docMk/>
            <pc:sldMk cId="3975168428" sldId="317"/>
            <ac:spMk id="3" creationId="{04523243-E4D6-45EC-97C8-D44398FB7417}"/>
          </ac:spMkLst>
        </pc:spChg>
        <pc:spChg chg="mod">
          <ac:chgData name="YAN LUO" userId="" providerId="" clId="Web-{86B35720-4193-446F-B2D5-9AD9984A55EF}" dt="2021-08-19T14:12:24.459" v="39" actId="20577"/>
          <ac:spMkLst>
            <pc:docMk/>
            <pc:sldMk cId="3975168428" sldId="317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5:56.635" v="140" actId="20577"/>
        <pc:sldMkLst>
          <pc:docMk/>
          <pc:sldMk cId="239597884" sldId="318"/>
        </pc:sldMkLst>
        <pc:spChg chg="mod">
          <ac:chgData name="YAN LUO" userId="" providerId="" clId="Web-{86B35720-4193-446F-B2D5-9AD9984A55EF}" dt="2021-08-19T14:15:56.635" v="140" actId="20577"/>
          <ac:spMkLst>
            <pc:docMk/>
            <pc:sldMk cId="239597884" sldId="318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16:10.167" v="168" actId="20577"/>
        <pc:sldMkLst>
          <pc:docMk/>
          <pc:sldMk cId="232499080" sldId="319"/>
        </pc:sldMkLst>
        <pc:spChg chg="mod">
          <ac:chgData name="YAN LUO" userId="" providerId="" clId="Web-{86B35720-4193-446F-B2D5-9AD9984A55EF}" dt="2021-08-19T14:16:10.167" v="168" actId="20577"/>
          <ac:spMkLst>
            <pc:docMk/>
            <pc:sldMk cId="232499080" sldId="319"/>
            <ac:spMk id="5" creationId="{85D9F803-CDBC-C74C-AF1B-2B5937D1C241}"/>
          </ac:spMkLst>
        </pc:spChg>
      </pc:sldChg>
      <pc:sldChg chg="modSp addCm">
        <pc:chgData name="YAN LUO" userId="" providerId="" clId="Web-{86B35720-4193-446F-B2D5-9AD9984A55EF}" dt="2021-08-19T14:58:05.144" v="175"/>
        <pc:sldMkLst>
          <pc:docMk/>
          <pc:sldMk cId="700132931" sldId="322"/>
        </pc:sldMkLst>
        <pc:spChg chg="mod">
          <ac:chgData name="YAN LUO" userId="" providerId="" clId="Web-{86B35720-4193-446F-B2D5-9AD9984A55EF}" dt="2021-08-19T14:17:04.699" v="171" actId="20577"/>
          <ac:spMkLst>
            <pc:docMk/>
            <pc:sldMk cId="700132931" sldId="322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17:12.528" v="174" actId="20577"/>
        <pc:sldMkLst>
          <pc:docMk/>
          <pc:sldMk cId="1866160706" sldId="323"/>
        </pc:sldMkLst>
        <pc:spChg chg="mod">
          <ac:chgData name="YAN LUO" userId="" providerId="" clId="Web-{86B35720-4193-446F-B2D5-9AD9984A55EF}" dt="2021-08-19T14:17:12.528" v="174" actId="20577"/>
          <ac:spMkLst>
            <pc:docMk/>
            <pc:sldMk cId="1866160706" sldId="323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58:49.817" v="250" actId="20577"/>
        <pc:sldMkLst>
          <pc:docMk/>
          <pc:sldMk cId="252359608" sldId="324"/>
        </pc:sldMkLst>
        <pc:spChg chg="mod">
          <ac:chgData name="YAN LUO" userId="" providerId="" clId="Web-{86B35720-4193-446F-B2D5-9AD9984A55EF}" dt="2021-08-19T14:58:49.817" v="250" actId="20577"/>
          <ac:spMkLst>
            <pc:docMk/>
            <pc:sldMk cId="252359608" sldId="324"/>
            <ac:spMk id="5" creationId="{85D9F803-CDBC-C74C-AF1B-2B5937D1C241}"/>
          </ac:spMkLst>
        </pc:spChg>
      </pc:sldChg>
    </pc:docChg>
  </pc:docChgLst>
  <pc:docChgLst>
    <pc:chgData name="annaasgaraly@ibm.com" clId="Web-{10340FDF-B15C-4CFF-B487-146F9B98A252}"/>
    <pc:docChg chg="modSld">
      <pc:chgData name="annaasgaraly@ibm.com" userId="" providerId="" clId="Web-{10340FDF-B15C-4CFF-B487-146F9B98A252}" dt="2021-08-10T21:47:37.589" v="27"/>
      <pc:docMkLst>
        <pc:docMk/>
      </pc:docMkLst>
      <pc:sldChg chg="mod setBg">
        <pc:chgData name="annaasgaraly@ibm.com" userId="" providerId="" clId="Web-{10340FDF-B15C-4CFF-B487-146F9B98A252}" dt="2021-08-10T21:45:57.511" v="22"/>
        <pc:sldMkLst>
          <pc:docMk/>
          <pc:sldMk cId="3181088097" sldId="278"/>
        </pc:sldMkLst>
      </pc:sldChg>
      <pc:sldChg chg="mod setBg">
        <pc:chgData name="annaasgaraly@ibm.com" userId="" providerId="" clId="Web-{10340FDF-B15C-4CFF-B487-146F9B98A252}" dt="2021-08-10T21:39:24.478" v="2"/>
        <pc:sldMkLst>
          <pc:docMk/>
          <pc:sldMk cId="178270660" sldId="284"/>
        </pc:sldMkLst>
      </pc:sldChg>
      <pc:sldChg chg="mod setBg">
        <pc:chgData name="annaasgaraly@ibm.com" userId="" providerId="" clId="Web-{10340FDF-B15C-4CFF-B487-146F9B98A252}" dt="2021-08-10T21:46:27.417" v="25"/>
        <pc:sldMkLst>
          <pc:docMk/>
          <pc:sldMk cId="1290394134" sldId="288"/>
        </pc:sldMkLst>
      </pc:sldChg>
      <pc:sldChg chg="mod setBg">
        <pc:chgData name="annaasgaraly@ibm.com" userId="" providerId="" clId="Web-{10340FDF-B15C-4CFF-B487-146F9B98A252}" dt="2021-08-10T21:46:06.604" v="23"/>
        <pc:sldMkLst>
          <pc:docMk/>
          <pc:sldMk cId="1023352497" sldId="294"/>
        </pc:sldMkLst>
      </pc:sldChg>
      <pc:sldChg chg="mod setBg">
        <pc:chgData name="annaasgaraly@ibm.com" userId="" providerId="" clId="Web-{10340FDF-B15C-4CFF-B487-146F9B98A252}" dt="2021-08-10T21:47:37.589" v="27"/>
        <pc:sldMkLst>
          <pc:docMk/>
          <pc:sldMk cId="3093198887" sldId="298"/>
        </pc:sldMkLst>
      </pc:sldChg>
      <pc:sldChg chg="mod setBg">
        <pc:chgData name="annaasgaraly@ibm.com" userId="" providerId="" clId="Web-{10340FDF-B15C-4CFF-B487-146F9B98A252}" dt="2021-08-10T21:46:43.870" v="26"/>
        <pc:sldMkLst>
          <pc:docMk/>
          <pc:sldMk cId="733461713" sldId="321"/>
        </pc:sldMkLst>
      </pc:sldChg>
      <pc:sldChg chg="modSp mod setBg">
        <pc:chgData name="annaasgaraly@ibm.com" userId="" providerId="" clId="Web-{10340FDF-B15C-4CFF-B487-146F9B98A252}" dt="2021-08-10T21:42:44.994" v="17" actId="1076"/>
        <pc:sldMkLst>
          <pc:docMk/>
          <pc:sldMk cId="1277611629" sldId="327"/>
        </pc:sldMkLst>
        <pc:spChg chg="mod">
          <ac:chgData name="annaasgaraly@ibm.com" userId="" providerId="" clId="Web-{10340FDF-B15C-4CFF-B487-146F9B98A252}" dt="2021-08-10T21:42:44.994" v="17" actId="1076"/>
          <ac:spMkLst>
            <pc:docMk/>
            <pc:sldMk cId="1277611629" sldId="327"/>
            <ac:spMk id="6" creationId="{2C36AF9D-A911-994B-90EA-013D4CDA5604}"/>
          </ac:spMkLst>
        </pc:spChg>
      </pc:sldChg>
      <pc:sldChg chg="modSp mod setBg">
        <pc:chgData name="annaasgaraly@ibm.com" userId="" providerId="" clId="Web-{10340FDF-B15C-4CFF-B487-146F9B98A252}" dt="2021-08-10T21:41:36.353" v="12" actId="1076"/>
        <pc:sldMkLst>
          <pc:docMk/>
          <pc:sldMk cId="661040741" sldId="329"/>
        </pc:sldMkLst>
        <pc:picChg chg="mod">
          <ac:chgData name="annaasgaraly@ibm.com" userId="" providerId="" clId="Web-{10340FDF-B15C-4CFF-B487-146F9B98A252}" dt="2021-08-10T21:41:36.338" v="9" actId="1076"/>
          <ac:picMkLst>
            <pc:docMk/>
            <pc:sldMk cId="661040741" sldId="329"/>
            <ac:picMk id="8" creationId="{F88AB437-E43C-436D-B35E-51887C103800}"/>
          </ac:picMkLst>
        </pc:picChg>
        <pc:picChg chg="mod">
          <ac:chgData name="annaasgaraly@ibm.com" userId="" providerId="" clId="Web-{10340FDF-B15C-4CFF-B487-146F9B98A252}" dt="2021-08-10T21:41:36.338" v="10" actId="1076"/>
          <ac:picMkLst>
            <pc:docMk/>
            <pc:sldMk cId="661040741" sldId="329"/>
            <ac:picMk id="9" creationId="{89FBF71A-DDF5-4BAA-B9B5-91B4675FF80E}"/>
          </ac:picMkLst>
        </pc:picChg>
        <pc:picChg chg="mod">
          <ac:chgData name="annaasgaraly@ibm.com" userId="" providerId="" clId="Web-{10340FDF-B15C-4CFF-B487-146F9B98A252}" dt="2021-08-10T21:41:36.338" v="11" actId="1076"/>
          <ac:picMkLst>
            <pc:docMk/>
            <pc:sldMk cId="661040741" sldId="329"/>
            <ac:picMk id="10" creationId="{225AE237-9A47-4E0B-AE8A-DD0CED30B39D}"/>
          </ac:picMkLst>
        </pc:picChg>
        <pc:picChg chg="mod">
          <ac:chgData name="annaasgaraly@ibm.com" userId="" providerId="" clId="Web-{10340FDF-B15C-4CFF-B487-146F9B98A252}" dt="2021-08-10T21:41:36.353" v="12" actId="1076"/>
          <ac:picMkLst>
            <pc:docMk/>
            <pc:sldMk cId="661040741" sldId="329"/>
            <ac:picMk id="11" creationId="{E1021DDF-7C74-4FD8-AE38-AFFCC057C8C2}"/>
          </ac:picMkLst>
        </pc:picChg>
      </pc:sldChg>
      <pc:sldChg chg="delSp">
        <pc:chgData name="annaasgaraly@ibm.com" userId="" providerId="" clId="Web-{10340FDF-B15C-4CFF-B487-146F9B98A252}" dt="2021-08-10T21:41:45.322" v="13"/>
        <pc:sldMkLst>
          <pc:docMk/>
          <pc:sldMk cId="724038033" sldId="330"/>
        </pc:sldMkLst>
        <pc:picChg chg="del">
          <ac:chgData name="annaasgaraly@ibm.com" userId="" providerId="" clId="Web-{10340FDF-B15C-4CFF-B487-146F9B98A252}" dt="2021-08-10T21:41:45.322" v="13"/>
          <ac:picMkLst>
            <pc:docMk/>
            <pc:sldMk cId="724038033" sldId="330"/>
            <ac:picMk id="5" creationId="{CB1F49FF-991F-486B-915B-B77CF4EFA4FC}"/>
          </ac:picMkLst>
        </pc:picChg>
      </pc:sldChg>
      <pc:sldChg chg="delSp">
        <pc:chgData name="annaasgaraly@ibm.com" userId="" providerId="" clId="Web-{10340FDF-B15C-4CFF-B487-146F9B98A252}" dt="2021-08-10T21:41:47.681" v="14"/>
        <pc:sldMkLst>
          <pc:docMk/>
          <pc:sldMk cId="1980221439" sldId="331"/>
        </pc:sldMkLst>
        <pc:picChg chg="del">
          <ac:chgData name="annaasgaraly@ibm.com" userId="" providerId="" clId="Web-{10340FDF-B15C-4CFF-B487-146F9B98A252}" dt="2021-08-10T21:41:47.681" v="14"/>
          <ac:picMkLst>
            <pc:docMk/>
            <pc:sldMk cId="1980221439" sldId="331"/>
            <ac:picMk id="2" creationId="{8A66F7ED-A8F1-451C-8775-2EC870DFBB7B}"/>
          </ac:picMkLst>
        </pc:picChg>
      </pc:sldChg>
      <pc:sldChg chg="delSp">
        <pc:chgData name="annaasgaraly@ibm.com" userId="" providerId="" clId="Web-{10340FDF-B15C-4CFF-B487-146F9B98A252}" dt="2021-08-10T21:41:49.431" v="15"/>
        <pc:sldMkLst>
          <pc:docMk/>
          <pc:sldMk cId="2560061391" sldId="332"/>
        </pc:sldMkLst>
        <pc:picChg chg="del">
          <ac:chgData name="annaasgaraly@ibm.com" userId="" providerId="" clId="Web-{10340FDF-B15C-4CFF-B487-146F9B98A252}" dt="2021-08-10T21:41:49.431" v="15"/>
          <ac:picMkLst>
            <pc:docMk/>
            <pc:sldMk cId="2560061391" sldId="332"/>
            <ac:picMk id="3" creationId="{5183A175-625A-4E5B-9091-5DB0C049168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D30FDD2-E0CC-3E4C-A49E-91BE8BE03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829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6/30/2023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D30FDD2-E0CC-3E4C-A49E-91BE8BE03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8290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50" Type="http://schemas.openxmlformats.org/officeDocument/2006/relationships/slideLayout" Target="../slideLayouts/slideLayout6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3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slideLayout" Target="../slideLayouts/slideLayout64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6/30/2023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  <p:sldLayoutId id="2147483730" r:id="rId35"/>
    <p:sldLayoutId id="2147483731" r:id="rId36"/>
    <p:sldLayoutId id="2147483732" r:id="rId37"/>
    <p:sldLayoutId id="2147483733" r:id="rId38"/>
    <p:sldLayoutId id="2147483734" r:id="rId39"/>
    <p:sldLayoutId id="2147483735" r:id="rId40"/>
    <p:sldLayoutId id="2147483736" r:id="rId41"/>
    <p:sldLayoutId id="2147483737" r:id="rId42"/>
    <p:sldLayoutId id="2147483738" r:id="rId43"/>
    <p:sldLayoutId id="2147483739" r:id="rId44"/>
    <p:sldLayoutId id="2147483740" r:id="rId45"/>
    <p:sldLayoutId id="2147483741" r:id="rId46"/>
    <p:sldLayoutId id="2147483742" r:id="rId47"/>
    <p:sldLayoutId id="2147483743" r:id="rId48"/>
    <p:sldLayoutId id="2147483744" r:id="rId49"/>
    <p:sldLayoutId id="2147483745" r:id="rId50"/>
    <p:sldLayoutId id="2147483746" r:id="rId51"/>
    <p:sldLayoutId id="2147483747" r:id="rId52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Race with Data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7134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745663" cy="43513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Summarize what charts were plotted and why you used those charts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EDA with data visualization notebook, as an external reference and peer-review purpose</a:t>
            </a:r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D9E97D81-A978-4758-8A93-47C19B10407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EDA with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7997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7B1B70-690D-5945-90C2-196E1304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06575"/>
            <a:ext cx="9745663" cy="43513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Using bullet point format, summarize the SQL queries you performed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EDA with SQL notebook, as an external reference and peer-review purpose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32405FDA-CB27-4506-BA80-B7DD00CB25C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EDA with SQL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26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74838"/>
            <a:ext cx="10515600" cy="43513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Summarize what map objects such as markers, circles, lines, etc. you created and added to a folium map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Explain why you added those objects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interactive map with Folium map, as an external reference and peer-review purpose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B28946E4-5BEF-46F0-A56A-E7E85ACA148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Build an Interactive Map with Folium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1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745663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Summarize what plots/graphs and interactions you have added to a dashboard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Explain why you added those plots and interactions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</a:t>
            </a:r>
            <a:r>
              <a:rPr lang="en-US" sz="220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Plotly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Dash lab, as an external reference and peer-review purpose</a:t>
            </a:r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519FC08B-7D2E-43A5-A528-821DCDCCCC82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Build a Dashboard with </a:t>
            </a:r>
            <a:r>
              <a:rPr lang="en-US" dirty="0" err="1">
                <a:solidFill>
                  <a:srgbClr val="0B49CB"/>
                </a:solidFill>
                <a:latin typeface="Abadi"/>
              </a:rPr>
              <a:t>Plotly</a:t>
            </a:r>
            <a:r>
              <a:rPr lang="en-US" dirty="0">
                <a:solidFill>
                  <a:srgbClr val="0B49CB"/>
                </a:solidFill>
                <a:latin typeface="Abadi"/>
              </a:rPr>
              <a:t> Dash</a:t>
            </a:r>
          </a:p>
        </p:txBody>
      </p:sp>
    </p:spTree>
    <p:extLst>
      <p:ext uri="{BB962C8B-B14F-4D97-AF65-F5344CB8AC3E}">
        <p14:creationId xmlns:p14="http://schemas.microsoft.com/office/powerpoint/2010/main" val="33453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1B08F2-C4AD-A440-BB78-A0625E28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74566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Summarize how you built, evaluated, improved, and found the best performing classification model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You need present your model development process using key phrases and flowchart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predictive analysis lab, as an external reference and peer-review purpose</a:t>
            </a:r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FC857EDD-A3A7-434D-B8D5-401E872498D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Predictive Analysis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181371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841125" y="1807337"/>
            <a:ext cx="7068725" cy="162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Exploratory data analysis 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Interactive analytics demo in screenshots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Predictive analysis results</a:t>
            </a:r>
          </a:p>
          <a:p>
            <a:pPr lvl="1"/>
            <a:endParaRPr lang="en-US" sz="1800"/>
          </a:p>
          <a:p>
            <a:pPr marL="457200" lvl="1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45C363-925C-9E48-86B0-27D7D36E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30F9542-6794-4F57-BB45-868D94AD06B0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Results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057400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scatter plot of Flight Number vs. Launch Site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4F4FCC5-6E7E-4FF0-BE45-680EEC392C9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Flight Number vs. Launch Site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0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070100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scatter plot of Payload vs. Launch Site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6CCD949-E788-4375-9B07-478FA5684BC1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Payload vs. Launch Site</a:t>
            </a:r>
          </a:p>
        </p:txBody>
      </p:sp>
    </p:spTree>
    <p:extLst>
      <p:ext uri="{BB962C8B-B14F-4D97-AF65-F5344CB8AC3E}">
        <p14:creationId xmlns:p14="http://schemas.microsoft.com/office/powerpoint/2010/main" val="386978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082800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bar chart for the success rate of each orbit type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4811A61-F7FB-4B19-9ED1-E0E2554A5BE8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Success Rate vs. Orbit Type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070100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scatter point of Flight number vs. Orbit type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21C109C-C017-4D19-928F-AED25AC3012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Flight Number vs. Orbit Type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72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958697" y="2113240"/>
            <a:ext cx="5167086" cy="332082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Executive Summary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Methodology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Appendix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2403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057400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scatter point of payload vs. orbit type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FE7D9E4-306D-49E3-9AC4-15D566FC72A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Payload vs. Orbit Type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40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070100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line chart of yearly average success rate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D35FD2D-1BD2-45D7-B015-1A96C241520B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Launch Success Yearly Trend</a:t>
            </a:r>
          </a:p>
        </p:txBody>
      </p:sp>
    </p:spTree>
    <p:extLst>
      <p:ext uri="{BB962C8B-B14F-4D97-AF65-F5344CB8AC3E}">
        <p14:creationId xmlns:p14="http://schemas.microsoft.com/office/powerpoint/2010/main" val="70659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74566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Find the names of the unique launch sites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86E60219-AE1B-47B6-9A1D-F2865D04BE52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All Launch Site Names</a:t>
            </a:r>
          </a:p>
        </p:txBody>
      </p:sp>
    </p:spTree>
    <p:extLst>
      <p:ext uri="{BB962C8B-B14F-4D97-AF65-F5344CB8AC3E}">
        <p14:creationId xmlns:p14="http://schemas.microsoft.com/office/powerpoint/2010/main" val="2727850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74566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Find 5 records where launch sites begin with `CCA`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557C8CBA-1A0E-4CDF-A451-7AAA44D39839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Launch Site Names Begin with 'CCA'</a:t>
            </a:r>
          </a:p>
        </p:txBody>
      </p:sp>
    </p:spTree>
    <p:extLst>
      <p:ext uri="{BB962C8B-B14F-4D97-AF65-F5344CB8AC3E}">
        <p14:creationId xmlns:p14="http://schemas.microsoft.com/office/powerpoint/2010/main" val="1794738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74566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Calculate the total payload carried by boosters from NASA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FD161C47-0660-416F-B4C2-25E4D35D69F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Total Payload Mass</a:t>
            </a:r>
          </a:p>
        </p:txBody>
      </p:sp>
    </p:spTree>
    <p:extLst>
      <p:ext uri="{BB962C8B-B14F-4D97-AF65-F5344CB8AC3E}">
        <p14:creationId xmlns:p14="http://schemas.microsoft.com/office/powerpoint/2010/main" val="4010014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74566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Calculate the average payload mass carried by booster version F9 v1.1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D52E17-48CB-4D60-BD56-71D197A29B38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Average Payload Mass by F9 v1.1</a:t>
            </a:r>
          </a:p>
        </p:txBody>
      </p:sp>
    </p:spTree>
    <p:extLst>
      <p:ext uri="{BB962C8B-B14F-4D97-AF65-F5344CB8AC3E}">
        <p14:creationId xmlns:p14="http://schemas.microsoft.com/office/powerpoint/2010/main" val="2735560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745663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Find the dates of the first successful landing outcome on ground pad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7F12CD3C-55B3-4129-817A-84D0B28F713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First Successful Ground Landing Date</a:t>
            </a:r>
          </a:p>
        </p:txBody>
      </p:sp>
    </p:spTree>
    <p:extLst>
      <p:ext uri="{BB962C8B-B14F-4D97-AF65-F5344CB8AC3E}">
        <p14:creationId xmlns:p14="http://schemas.microsoft.com/office/powerpoint/2010/main" val="1434679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745663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List the names of boosters which have successfully landed on drone ship and had payload mass greater than 4000 but less than 6000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952C2E9C-C6BE-40BD-A406-CFB441363CB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Successful Drone Ship Landing with Payload between 4000 and 6000</a:t>
            </a:r>
          </a:p>
        </p:txBody>
      </p:sp>
    </p:spTree>
    <p:extLst>
      <p:ext uri="{BB962C8B-B14F-4D97-AF65-F5344CB8AC3E}">
        <p14:creationId xmlns:p14="http://schemas.microsoft.com/office/powerpoint/2010/main" val="639399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74566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Calculate the total number of successful and failure mission outcomes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79B32320-42D4-49FA-8047-C080B444B3A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Total Number of Successful and Failure Mission Outcomes</a:t>
            </a:r>
          </a:p>
        </p:txBody>
      </p:sp>
    </p:spTree>
    <p:extLst>
      <p:ext uri="{BB962C8B-B14F-4D97-AF65-F5344CB8AC3E}">
        <p14:creationId xmlns:p14="http://schemas.microsoft.com/office/powerpoint/2010/main" val="175697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74566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List the names of the booster which have carried the maximum payload mass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2A7EB98F-A25F-4357-9775-478FC17F7F83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Boosters Carried Maximum Payload</a:t>
            </a:r>
          </a:p>
        </p:txBody>
      </p:sp>
    </p:spTree>
    <p:extLst>
      <p:ext uri="{BB962C8B-B14F-4D97-AF65-F5344CB8AC3E}">
        <p14:creationId xmlns:p14="http://schemas.microsoft.com/office/powerpoint/2010/main" val="356664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958903" y="2684972"/>
            <a:ext cx="4017889" cy="103990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Summary of methodologies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Summary of all results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Executive Summary</a:t>
            </a:r>
            <a:endParaRPr lang="en-US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2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745663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List the failed 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landing_outcomes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in drone ship, their booster versions, and launch site names for in year 2015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Present your query result with a short explanation here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964DA114-677C-40D8-8FFA-43531834CFB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2015 Launch Records</a:t>
            </a:r>
          </a:p>
        </p:txBody>
      </p:sp>
    </p:spTree>
    <p:extLst>
      <p:ext uri="{BB962C8B-B14F-4D97-AF65-F5344CB8AC3E}">
        <p14:creationId xmlns:p14="http://schemas.microsoft.com/office/powerpoint/2010/main" val="1398439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745663" cy="43513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Rank the count of landing outcomes (such as Failure (drone ship) or Success (ground pad)) between the date 2010-06-04 and 2017-03-20, in descending order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04523243-E4D6-45EC-97C8-D44398FB7417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Rank Landing Outcomes Between 2010-06-04 and 2017-03-20</a:t>
            </a:r>
          </a:p>
        </p:txBody>
      </p:sp>
    </p:spTree>
    <p:extLst>
      <p:ext uri="{BB962C8B-B14F-4D97-AF65-F5344CB8AC3E}">
        <p14:creationId xmlns:p14="http://schemas.microsoft.com/office/powerpoint/2010/main" val="3975168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745663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Replace &lt;Folium map screenshot 1&gt;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Explore the generated folium map and make a proper screenshot to include all launch sites’ location markers on a global map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76327-8CC4-4356-8BBB-DC4965CE9857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&lt;Folium Map Screenshot 1&gt;</a:t>
            </a:r>
          </a:p>
        </p:txBody>
      </p:sp>
    </p:spTree>
    <p:extLst>
      <p:ext uri="{BB962C8B-B14F-4D97-AF65-F5344CB8AC3E}">
        <p14:creationId xmlns:p14="http://schemas.microsoft.com/office/powerpoint/2010/main" val="981671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745663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Replace &lt;Folium map screenshot 2&gt;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  <a:ea typeface="+mn-lt"/>
                <a:cs typeface="+mn-lt"/>
              </a:rPr>
              <a:t>Explore the folium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map and make a proper screenshot to show the color-labeled launch outcomes on the map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spcBef>
                <a:spcPts val="1400"/>
              </a:spcBef>
            </a:pPr>
            <a:endParaRPr lang="en-US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2E0ECA32-E146-40DA-85CD-9677244BC3E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&lt;Folium Map Screenshot 2&gt;</a:t>
            </a:r>
          </a:p>
        </p:txBody>
      </p:sp>
    </p:spTree>
    <p:extLst>
      <p:ext uri="{BB962C8B-B14F-4D97-AF65-F5344CB8AC3E}">
        <p14:creationId xmlns:p14="http://schemas.microsoft.com/office/powerpoint/2010/main" val="239597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90688"/>
            <a:ext cx="8597900" cy="43148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Replace &lt;Folium map screenshot 3&gt;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Explore the generated folium map and show the screenshot of a selected launch site to its proximities such as railway, highway, coastline, with distance calculated and displayed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34C97452-C78A-4701-B8AB-ABFE63D5BED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&lt;Folium Map Screenshot 3&gt;</a:t>
            </a:r>
          </a:p>
        </p:txBody>
      </p:sp>
    </p:spTree>
    <p:extLst>
      <p:ext uri="{BB962C8B-B14F-4D97-AF65-F5344CB8AC3E}">
        <p14:creationId xmlns:p14="http://schemas.microsoft.com/office/powerpoint/2010/main" val="23249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745663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Replace &lt;Dashboard screenshot 1&gt;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Show the screenshot of launch success count for all sites, in a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piechart</a:t>
            </a: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9456A072-47A6-4424-9ABE-F398119040D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&lt;Dashboard Screenshot 1&gt;</a:t>
            </a:r>
          </a:p>
        </p:txBody>
      </p:sp>
    </p:spTree>
    <p:extLst>
      <p:ext uri="{BB962C8B-B14F-4D97-AF65-F5344CB8AC3E}">
        <p14:creationId xmlns:p14="http://schemas.microsoft.com/office/powerpoint/2010/main" val="700132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52113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Replace &lt;Dashboard screenshot 2&gt;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Show the screenshot of the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piechart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for the launch site with highest launch success ratio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EF94599-779E-457E-B57B-6063EBF7A840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&lt;Dashboard Screenshot 2&gt;</a:t>
            </a:r>
          </a:p>
        </p:txBody>
      </p:sp>
    </p:spTree>
    <p:extLst>
      <p:ext uri="{BB962C8B-B14F-4D97-AF65-F5344CB8AC3E}">
        <p14:creationId xmlns:p14="http://schemas.microsoft.com/office/powerpoint/2010/main" val="1866160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414000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Replace &lt;Dashboard screenshot 3&gt;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screenshots of Payload vs. Launch Outcome scatter plot for all sites, with different payload selected in the range slider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screenshot, such as which payload range or booster version have the largest success rate, etc.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4D271BF5-BAA1-4CEB-A575-76A097FABBB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&lt;Dashboard Screenshot 3&gt;</a:t>
            </a:r>
          </a:p>
        </p:txBody>
      </p:sp>
    </p:spTree>
    <p:extLst>
      <p:ext uri="{BB962C8B-B14F-4D97-AF65-F5344CB8AC3E}">
        <p14:creationId xmlns:p14="http://schemas.microsoft.com/office/powerpoint/2010/main" val="252359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082800"/>
            <a:ext cx="5326063" cy="3811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Visualize the built model accuracy for all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built classification models, in a bar chart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Find which model has the highest classification accuracy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8D8986-45AC-4FB5-96E8-C45F9603EB5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Classification Accuracy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46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057400"/>
            <a:ext cx="9477375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confusion matrix of the best performing model with an explanation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533106AC-60D7-46AE-8E64-7B84ABDBD099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Confusion Matrix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03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Introduction</a:t>
            </a:r>
            <a:endParaRPr lang="en-US">
              <a:solidFill>
                <a:srgbClr val="0B49CB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E999A1B-8752-489F-A63B-EA2F60186B52}"/>
              </a:ext>
            </a:extLst>
          </p:cNvPr>
          <p:cNvSpPr txBox="1">
            <a:spLocks/>
          </p:cNvSpPr>
          <p:nvPr/>
        </p:nvSpPr>
        <p:spPr>
          <a:xfrm>
            <a:off x="958697" y="2521403"/>
            <a:ext cx="5660840" cy="1898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Project background and context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Problems you want to find answers</a:t>
            </a:r>
          </a:p>
        </p:txBody>
      </p:sp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40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874838"/>
            <a:ext cx="5903913" cy="43513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1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2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3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4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FB98079A-48C6-4E10-8AB1-B940BD1E42D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Conclusions</a:t>
            </a:r>
            <a:endParaRPr lang="en-US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25D5A-386D-C541-9D42-BBDEA82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41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858963"/>
            <a:ext cx="10515600" cy="43513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Include any relevant assets like Python code snippets, SQL queries, charts, Notebook outputs, or data sets that you may have created during this project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60F8A56C-5EE1-4DBF-842D-C2A130AA680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Appendix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92CF01-5F8F-9D43-96B9-A581954B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BFEC426-B615-E549-83E5-140FD588BC64}"/>
              </a:ext>
            </a:extLst>
          </p:cNvPr>
          <p:cNvSpPr txBox="1">
            <a:spLocks/>
          </p:cNvSpPr>
          <p:nvPr/>
        </p:nvSpPr>
        <p:spPr>
          <a:xfrm>
            <a:off x="770011" y="1580808"/>
            <a:ext cx="10104817" cy="5211877"/>
          </a:xfrm>
          <a:prstGeom prst="rect">
            <a:avLst/>
          </a:prstGeom>
        </p:spPr>
        <p:txBody>
          <a:bodyPr lIns="91440" tIns="45720" rIns="91440" bIns="4572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8800" dirty="0">
                <a:solidFill>
                  <a:srgbClr val="0B49CB"/>
                </a:solidFill>
                <a:latin typeface="Abadi"/>
              </a:rPr>
              <a:t>Executive Summary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8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Data collection methodology:</a:t>
            </a:r>
          </a:p>
          <a:p>
            <a:pPr lvl="1">
              <a:lnSpc>
                <a:spcPct val="120000"/>
              </a:lnSpc>
              <a:spcBef>
                <a:spcPts val="1400"/>
              </a:spcBef>
            </a:pPr>
            <a:r>
              <a:rPr lang="en-US" sz="7600" dirty="0">
                <a:solidFill>
                  <a:schemeClr val="bg2">
                    <a:lumMod val="50000"/>
                  </a:schemeClr>
                </a:solidFill>
                <a:latin typeface="Abadi"/>
              </a:rPr>
              <a:t>Describe how data was collected 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8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Perform data wrangling</a:t>
            </a:r>
          </a:p>
          <a:p>
            <a:pPr lvl="1">
              <a:lnSpc>
                <a:spcPct val="120000"/>
              </a:lnSpc>
              <a:spcBef>
                <a:spcPts val="1400"/>
              </a:spcBef>
            </a:pPr>
            <a:r>
              <a:rPr lang="en-US" sz="7600" dirty="0">
                <a:solidFill>
                  <a:schemeClr val="bg2">
                    <a:lumMod val="50000"/>
                  </a:schemeClr>
                </a:solidFill>
                <a:latin typeface="Abadi"/>
              </a:rPr>
              <a:t>Describe how data was processed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8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Perform exploratory data analysis (EDA) using visualization and SQL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8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Perform interactive visual analytics using Folium and </a:t>
            </a:r>
            <a:r>
              <a:rPr lang="en-US" sz="88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Plotly</a:t>
            </a:r>
            <a:r>
              <a:rPr lang="en-US" sz="8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 Dash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8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Perform predictive analysis using classification models</a:t>
            </a:r>
          </a:p>
          <a:p>
            <a:pPr lvl="1">
              <a:lnSpc>
                <a:spcPct val="120000"/>
              </a:lnSpc>
              <a:spcBef>
                <a:spcPts val="1400"/>
              </a:spcBef>
            </a:pPr>
            <a:r>
              <a:rPr lang="en-US" sz="7600" dirty="0">
                <a:solidFill>
                  <a:schemeClr val="bg2">
                    <a:lumMod val="50000"/>
                  </a:schemeClr>
                </a:solidFill>
                <a:latin typeface="Abadi"/>
              </a:rPr>
              <a:t>How to build, tune, evaluate classification models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endParaRPr lang="en-US" sz="880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13C62649-0825-4926-8E2A-2EBCCFE00EC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Methodology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3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Describe how data sets were collected. 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You need to present your data collection process use key phrases and flowcharts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D77AC1D2-8B41-4A7A-88CF-41E6B7D8C98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Collection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6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31000" y="1792288"/>
            <a:ext cx="5461000" cy="42068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200">
                <a:solidFill>
                  <a:srgbClr val="1C7DDB"/>
                </a:solidFill>
                <a:latin typeface="Abadi"/>
              </a:rPr>
              <a:t>Place your flowchart of SpaceX API calls 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here</a:t>
            </a:r>
            <a:endParaRPr lang="en-US"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0AB2AC-B7E6-6849-9AE9-697369407F8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800225"/>
            <a:ext cx="4640263" cy="4225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data collection with SpaceX REST calls using key phrases and flowcharts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the completed SpaceX API calls notebook </a:t>
            </a:r>
            <a:r>
              <a:rPr lang="en-US" sz="2200">
                <a:solidFill>
                  <a:srgbClr val="1C7DDB"/>
                </a:solidFill>
                <a:latin typeface="Abadi" panose="020B0604020104020204" pitchFamily="34" charset="0"/>
              </a:rPr>
              <a:t>(must include completed code cell and outcome cell),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 an external reference and peer-review purpose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066AA34-20EE-4A59-B343-346A8DB5667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Collection – SpaceX API</a:t>
            </a:r>
          </a:p>
        </p:txBody>
      </p:sp>
    </p:spTree>
    <p:extLst>
      <p:ext uri="{BB962C8B-B14F-4D97-AF65-F5344CB8AC3E}">
        <p14:creationId xmlns:p14="http://schemas.microsoft.com/office/powerpoint/2010/main" val="28031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0AB2AC-B7E6-6849-9AE9-697369407F8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792288"/>
            <a:ext cx="3932238" cy="381158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Present your web scraping process using key phrases and flowcharts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the completed web scraping notebook, as an external reference and peer-review purpose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B84506E-0B2F-4BA8-892E-8CE3753AF954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endParaRPr lang="en-US">
              <a:solidFill>
                <a:srgbClr val="1C7DDB"/>
              </a:solidFill>
              <a:latin typeface="Abad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84F5ABFD-B4D4-43FF-959F-AFAF45B45269}"/>
              </a:ext>
            </a:extLst>
          </p:cNvPr>
          <p:cNvSpPr txBox="1">
            <a:spLocks/>
          </p:cNvSpPr>
          <p:nvPr/>
        </p:nvSpPr>
        <p:spPr>
          <a:xfrm>
            <a:off x="922411" y="6910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Collection - Scraping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5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021CA9-7CB7-1046-8FA0-21F127C1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8975725" cy="4351338"/>
          </a:xfrm>
          <a:prstGeom prst="rect">
            <a:avLst/>
          </a:prstGeom>
        </p:spPr>
        <p:txBody>
          <a:bodyPr/>
          <a:lstStyle/>
          <a:p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Describe how data were processed</a:t>
            </a:r>
          </a:p>
          <a:p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You need to present your data wrangling process using key phrases and flowcharts</a:t>
            </a:r>
          </a:p>
          <a:p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data wrangling related notebooks, as an external reference and peer-review purpose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2A665A13-3129-46DF-B847-F273F3E96BE6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298755290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55be751-a274-42e8-93fb-f39d3b9bccc8"/>
    <ds:schemaRef ds:uri="f80a141d-92ca-4d3d-9308-f7e7b1d44ce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1219</Words>
  <Application>Microsoft Office PowerPoint</Application>
  <PresentationFormat>Custom</PresentationFormat>
  <Paragraphs>222</Paragraphs>
  <Slides>41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Custom Design</vt:lpstr>
      <vt:lpstr>Apex</vt:lpstr>
      <vt:lpstr>Space Race with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Staff</cp:lastModifiedBy>
  <cp:revision>199</cp:revision>
  <dcterms:created xsi:type="dcterms:W3CDTF">2021-04-29T18:58:34Z</dcterms:created>
  <dcterms:modified xsi:type="dcterms:W3CDTF">2023-06-30T07:43:04Z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