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263" r:id="rId9"/>
    <p:sldId id="310" r:id="rId10"/>
    <p:sldId id="318" r:id="rId11"/>
    <p:sldId id="311" r:id="rId12"/>
    <p:sldId id="31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636A58"/>
    <a:srgbClr val="505A47"/>
    <a:srgbClr val="D1D8B7"/>
    <a:srgbClr val="A09D79"/>
    <a:srgbClr val="AD5C4D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568919" cy="3839228"/>
          </a:xfrm>
        </p:spPr>
        <p:txBody>
          <a:bodyPr anchor="ctr"/>
          <a:lstStyle/>
          <a:p>
            <a:r>
              <a:rPr lang="en-US" sz="6600" b="1" dirty="0"/>
              <a:t>COFFEE SHOP </a:t>
            </a:r>
            <a:br>
              <a:rPr lang="en-US" sz="6600" b="1" dirty="0"/>
            </a:br>
            <a:r>
              <a:rPr lang="en-US" sz="6600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1163738" cy="5029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39F2-6461-CE4B-119B-208A084E1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50308" y="5047989"/>
            <a:ext cx="3074597" cy="1793310"/>
          </a:xfrm>
        </p:spPr>
        <p:txBody>
          <a:bodyPr/>
          <a:lstStyle/>
          <a:p>
            <a:r>
              <a:rPr lang="en-US" b="1" dirty="0"/>
              <a:t>By :</a:t>
            </a:r>
          </a:p>
          <a:p>
            <a:r>
              <a:rPr lang="en-US" b="1" dirty="0"/>
              <a:t>  NIKITH MURALI</a:t>
            </a:r>
          </a:p>
          <a:p>
            <a:r>
              <a:rPr lang="en-US" b="1" dirty="0"/>
              <a:t>  SHILPA NAGARAJ</a:t>
            </a:r>
          </a:p>
          <a:p>
            <a:r>
              <a:rPr lang="en-US" b="1" dirty="0"/>
              <a:t>  SAFIA RAFI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12" y="718127"/>
            <a:ext cx="5641848" cy="5029200"/>
          </a:xfrm>
        </p:spPr>
        <p:txBody>
          <a:bodyPr/>
          <a:lstStyle/>
          <a:p>
            <a:r>
              <a:rPr lang="en-US" sz="4800" dirty="0"/>
              <a:t>Basic Overview</a:t>
            </a:r>
            <a:r>
              <a:rPr lang="en-US" dirty="0"/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F9D70-C6E4-00EA-A7AE-0B26EF03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229" y="2055091"/>
            <a:ext cx="5634179" cy="6838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/>
              <a:t>The main objective of this project is to analyze retail sales data to gain actionable insights that will enhance the performance of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31" y="-201"/>
            <a:ext cx="6900981" cy="1588655"/>
          </a:xfrm>
        </p:spPr>
        <p:txBody>
          <a:bodyPr/>
          <a:lstStyle/>
          <a:p>
            <a:r>
              <a:rPr lang="en-US" u="sng" dirty="0"/>
              <a:t>KEY  TERMINOLOGIES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AD834-967F-C564-9543-5EC96F3734C9}"/>
              </a:ext>
            </a:extLst>
          </p:cNvPr>
          <p:cNvSpPr txBox="1"/>
          <p:nvPr/>
        </p:nvSpPr>
        <p:spPr>
          <a:xfrm>
            <a:off x="490321" y="1311283"/>
            <a:ext cx="5999964" cy="5370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u="sng" dirty="0">
                <a:solidFill>
                  <a:srgbClr val="543E35"/>
                </a:solidFill>
              </a:rPr>
              <a:t>FOOTFALL</a:t>
            </a:r>
            <a:r>
              <a:rPr lang="en-US" sz="2800" b="1" dirty="0">
                <a:solidFill>
                  <a:srgbClr val="543E35"/>
                </a:solidFill>
              </a:rPr>
              <a:t> : </a:t>
            </a:r>
            <a:r>
              <a:rPr lang="en-US" sz="2800" b="1" dirty="0">
                <a:solidFill>
                  <a:srgbClr val="543E35"/>
                </a:solidFill>
                <a:ea typeface="+mn-lt"/>
                <a:cs typeface="+mn-lt"/>
              </a:rPr>
              <a:t>Total number of customers who visit the coffee shop during a defined time frame, like a day, week, or month.</a:t>
            </a:r>
          </a:p>
          <a:p>
            <a:pPr marL="285750" indent="-285750">
              <a:buFont typeface="Arial"/>
              <a:buChar char="•"/>
            </a:pPr>
            <a:r>
              <a:rPr lang="en-US" sz="2800" b="1" u="sng" dirty="0">
                <a:solidFill>
                  <a:srgbClr val="543E35"/>
                </a:solidFill>
                <a:ea typeface="+mn-lt"/>
                <a:cs typeface="+mn-lt"/>
              </a:rPr>
              <a:t>Average bill per person:</a:t>
            </a:r>
            <a:r>
              <a:rPr lang="en-US" sz="2800" b="1" dirty="0">
                <a:solidFill>
                  <a:srgbClr val="543E35"/>
                </a:solidFill>
                <a:ea typeface="+mn-lt"/>
                <a:cs typeface="+mn-lt"/>
              </a:rPr>
              <a:t> This refers to the average amount of money spent by each customer during their visit to the coffee shop.</a:t>
            </a:r>
          </a:p>
          <a:p>
            <a:pPr marL="285750" indent="-285750">
              <a:buFont typeface="Arial"/>
              <a:buChar char="•"/>
            </a:pPr>
            <a:r>
              <a:rPr lang="en-US" sz="2800" b="1" u="sng" dirty="0">
                <a:solidFill>
                  <a:srgbClr val="543E35"/>
                </a:solidFill>
                <a:ea typeface="+mn-lt"/>
                <a:cs typeface="+mn-lt"/>
              </a:rPr>
              <a:t>Average order per person</a:t>
            </a:r>
            <a:r>
              <a:rPr lang="en-US" sz="2800" b="1" dirty="0">
                <a:solidFill>
                  <a:srgbClr val="543E35"/>
                </a:solidFill>
                <a:ea typeface="+mn-lt"/>
                <a:cs typeface="+mn-lt"/>
              </a:rPr>
              <a:t>: This refers to the average number of orders placed by each customer during their visit to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142" y="128588"/>
            <a:ext cx="4842605" cy="1300353"/>
          </a:xfrm>
        </p:spPr>
        <p:txBody>
          <a:bodyPr anchor="b"/>
          <a:lstStyle/>
          <a:p>
            <a:pPr algn="ctr"/>
            <a:r>
              <a:rPr lang="en-US" u="sng" dirty="0"/>
              <a:t>DATASET: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D44C7-00E8-FE7A-ED5A-A1603CBCF487}"/>
              </a:ext>
            </a:extLst>
          </p:cNvPr>
          <p:cNvSpPr txBox="1"/>
          <p:nvPr/>
        </p:nvSpPr>
        <p:spPr>
          <a:xfrm>
            <a:off x="315516" y="982265"/>
            <a:ext cx="7378897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The dataset contains </a:t>
            </a:r>
            <a:r>
              <a:rPr lang="en-US" sz="3200" b="1" dirty="0"/>
              <a:t>149456</a:t>
            </a:r>
            <a:r>
              <a:rPr lang="en-US" sz="2800" b="1" dirty="0"/>
              <a:t> transactions made by the customers shopping for coffee.</a:t>
            </a:r>
          </a:p>
          <a:p>
            <a:pPr marL="457200" indent="-457200">
              <a:buFont typeface="Arial"/>
              <a:buChar char="•"/>
            </a:pPr>
            <a:endParaRPr lang="en-US" sz="2800" b="1" u="sng" dirty="0"/>
          </a:p>
          <a:p>
            <a:pPr marL="457200" indent="-457200">
              <a:buFont typeface="Arial"/>
              <a:buChar char="•"/>
            </a:pPr>
            <a:r>
              <a:rPr lang="en-US" sz="2800" b="1" u="sng" dirty="0"/>
              <a:t>The Raw Data: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41830-A581-E3E6-E31A-295305742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9" y="2867502"/>
            <a:ext cx="11941969" cy="38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63" y="549872"/>
            <a:ext cx="10464534" cy="2342743"/>
          </a:xfrm>
        </p:spPr>
        <p:txBody>
          <a:bodyPr anchor="b"/>
          <a:lstStyle/>
          <a:p>
            <a:r>
              <a:rPr lang="en-US" b="1" dirty="0">
                <a:solidFill>
                  <a:srgbClr val="543E35"/>
                </a:solidFill>
                <a:ea typeface="+mj-lt"/>
                <a:cs typeface="+mj-lt"/>
              </a:rPr>
              <a:t>Data Preprocessing: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3736" y="3433785"/>
            <a:ext cx="7919273" cy="6445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GETTING THE DATASET READY FOR ANALYSIS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69186"/>
            <a:ext cx="10360152" cy="914400"/>
          </a:xfrm>
        </p:spPr>
        <p:txBody>
          <a:bodyPr/>
          <a:lstStyle/>
          <a:p>
            <a:r>
              <a:rPr lang="en-US" sz="4000" dirty="0"/>
              <a:t>Preprocessed Data: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7DD5-CA58-938A-C30D-A77FC5E75B7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547692" cy="3835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THE IMAGE HERE XD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423D2-6899-348C-3EAC-F704ACB3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0" y="1164112"/>
            <a:ext cx="11798866" cy="5462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72802-4AD8-2015-4F7F-BD920B76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585390"/>
            <a:ext cx="789732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016"/>
            <a:ext cx="10360152" cy="914400"/>
          </a:xfrm>
        </p:spPr>
        <p:txBody>
          <a:bodyPr/>
          <a:lstStyle/>
          <a:p>
            <a:r>
              <a:rPr lang="en-US" sz="3600" u="sng" dirty="0"/>
              <a:t>CALCULATION OF KEY METRICS: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0478E-C184-45EC-5AE1-CD5E4FDEDA25}"/>
              </a:ext>
            </a:extLst>
          </p:cNvPr>
          <p:cNvSpPr txBox="1"/>
          <p:nvPr/>
        </p:nvSpPr>
        <p:spPr>
          <a:xfrm>
            <a:off x="1017739" y="1970239"/>
            <a:ext cx="83245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Footfall = </a:t>
            </a:r>
            <a:r>
              <a:rPr lang="en-US" sz="2400" b="1" dirty="0">
                <a:solidFill>
                  <a:srgbClr val="543E35"/>
                </a:solidFill>
                <a:ea typeface="+mn-lt"/>
                <a:cs typeface="+mn-lt"/>
              </a:rPr>
              <a:t>Sum of the number of customers for each Time period in the dataset.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543E3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543E35"/>
                </a:solidFill>
                <a:ea typeface="+mn-lt"/>
                <a:cs typeface="+mn-lt"/>
              </a:rPr>
              <a:t>Top 5 Products</a:t>
            </a:r>
            <a:endParaRPr lang="en-US" sz="2400" b="1" dirty="0">
              <a:solidFill>
                <a:srgbClr val="543E35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rgbClr val="543E35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543E35"/>
                </a:solidFill>
              </a:rPr>
              <a:t>Average Order Per Person = Total Number of Orders / Total Number of Customers.</a:t>
            </a:r>
          </a:p>
          <a:p>
            <a:pPr marL="457200" indent="-457200">
              <a:buFont typeface="Arial"/>
              <a:buChar char="•"/>
            </a:pPr>
            <a:endParaRPr lang="en-US" sz="2400" b="1" dirty="0">
              <a:solidFill>
                <a:srgbClr val="543E35"/>
              </a:solidFill>
            </a:endParaRPr>
          </a:p>
          <a:p>
            <a:r>
              <a:rPr lang="en-US" sz="2400" b="1" dirty="0">
                <a:solidFill>
                  <a:srgbClr val="543E35"/>
                </a:solidFill>
              </a:rPr>
              <a:t>(using Excel Pivot tables and Power BI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75" y="-4175"/>
            <a:ext cx="4570163" cy="903962"/>
          </a:xfrm>
        </p:spPr>
        <p:txBody>
          <a:bodyPr/>
          <a:lstStyle/>
          <a:p>
            <a:r>
              <a:rPr lang="en-US" sz="4000" dirty="0"/>
              <a:t>The Dashboard :  </a:t>
            </a:r>
            <a:endParaRPr lang="en-US" sz="28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EA99D56-CBB6-6FD6-D841-BB1F17EB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405"/>
            <a:ext cx="12192000" cy="57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220</Words>
  <Application>Microsoft Office PowerPoint</Application>
  <PresentationFormat>Widescreen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Custom</vt:lpstr>
      <vt:lpstr>COFFEE SHOP  DATA ANALYSIS</vt:lpstr>
      <vt:lpstr>Basic Overview </vt:lpstr>
      <vt:lpstr>KEY  TERMINOLOGIES</vt:lpstr>
      <vt:lpstr>DATASET:</vt:lpstr>
      <vt:lpstr>Data Preprocessing:</vt:lpstr>
      <vt:lpstr>Preprocessed Data:</vt:lpstr>
      <vt:lpstr>PowerPoint Presentation</vt:lpstr>
      <vt:lpstr>CALCULATION OF KEY METRICS:</vt:lpstr>
      <vt:lpstr>The Dashboard : 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Safia</dc:creator>
  <cp:lastModifiedBy>Safia Rafi</cp:lastModifiedBy>
  <cp:revision>370</cp:revision>
  <dcterms:created xsi:type="dcterms:W3CDTF">2024-04-22T14:30:51Z</dcterms:created>
  <dcterms:modified xsi:type="dcterms:W3CDTF">2024-04-23T09:54:12Z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