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5" r:id="rId4"/>
    <p:sldId id="259" r:id="rId5"/>
    <p:sldId id="28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9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6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7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30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1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180B-7C6B-46F4-869A-2D597F89228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E3CE-4426-4D6A-91BA-A9F41A59B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734616"/>
            <a:ext cx="763284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83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:\MyData\My Documents\My Pictures\Screenshots\Screenshot (24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76250"/>
            <a:ext cx="8093075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7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D:\MyData\My Documents\My Pictures\Screenshots\Screenshot (28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20079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1655" y="377180"/>
            <a:ext cx="313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Checked Exception Example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1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 descr="D:\MyData\My Documents\My Pictures\Screenshots\Screenshot (28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124744"/>
            <a:ext cx="774065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045" y="332656"/>
            <a:ext cx="34143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Unchecked </a:t>
            </a:r>
            <a:r>
              <a:rPr lang="en-IN" sz="2000" b="1" dirty="0">
                <a:solidFill>
                  <a:srgbClr val="FF0000"/>
                </a:solidFill>
              </a:rPr>
              <a:t>Exception Example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44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92696"/>
            <a:ext cx="736282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4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4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813690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6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D:\MyData\My Documents\My Pictures\Screenshots\Screenshot (24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692697"/>
            <a:ext cx="8185150" cy="514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84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764704"/>
            <a:ext cx="778415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64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D:\MyData\My Documents\My Pictures\Screenshots\Screenshot (28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49350"/>
            <a:ext cx="6336703" cy="515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365860"/>
            <a:ext cx="318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Example of Throws &amp; Throw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6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28675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1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6489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93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229078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Java try-catch 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96" y="1772816"/>
            <a:ext cx="669674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6796" y="733678"/>
            <a:ext cx="5726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ell MT" panose="02020503060305020303" pitchFamily="18" charset="0"/>
                <a:cs typeface="Akshar Unicode" panose="00000400000000000000" pitchFamily="2" charset="0"/>
              </a:rPr>
              <a:t>Internal Working of Java try-catch block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32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Java Catch Multiple Exce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4592"/>
            <a:ext cx="669674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692696"/>
            <a:ext cx="4470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Flowchart of Multi-catch Block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30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48883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8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632848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67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056784" cy="59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3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3192"/>
            <a:ext cx="3578224" cy="1129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33270" rIns="91440" bIns="20631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Raleway"/>
                <a:cs typeface="Arial" pitchFamily="34" charset="0"/>
              </a:rPr>
              <a:t>Custom Checked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19672" y="3514456"/>
            <a:ext cx="826179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5" name="Picture 3" descr="D:\MyData\My Documents\My Pictures\Screenshots\Screenshot (24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06433"/>
            <a:ext cx="7632700" cy="47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69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067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Raleway"/>
              </a:rPr>
              <a:t>Custom </a:t>
            </a:r>
            <a:r>
              <a:rPr lang="en-IN" sz="2000" b="1" dirty="0">
                <a:solidFill>
                  <a:srgbClr val="FF0000"/>
                </a:solidFill>
                <a:latin typeface="Raleway"/>
              </a:rPr>
              <a:t>Unchecked Exception</a:t>
            </a:r>
          </a:p>
        </p:txBody>
      </p:sp>
      <p:pic>
        <p:nvPicPr>
          <p:cNvPr id="34818" name="Picture 2" descr="D:\MyData\My Documents\My Pictures\Screenshots\Screenshot (24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124744"/>
            <a:ext cx="787400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3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D:\MyData\My Documents\My Pictures\Screenshots\Screenshot (24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39813"/>
            <a:ext cx="7128792" cy="47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0106" y="210126"/>
            <a:ext cx="37578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checked </a:t>
            </a:r>
            <a:r>
              <a:rPr lang="en-IN" sz="2000" b="1" dirty="0">
                <a:solidFill>
                  <a:srgbClr val="FF0000"/>
                </a:solidFill>
              </a:rPr>
              <a:t>Exception Example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08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D:\MyData\My Documents\My Pictures\Screenshots\Screenshot (24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3325"/>
            <a:ext cx="7488832" cy="488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272832"/>
            <a:ext cx="341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Unchecked </a:t>
            </a:r>
            <a:r>
              <a:rPr lang="en-IN" sz="2000" b="1" dirty="0" smtClean="0">
                <a:solidFill>
                  <a:srgbClr val="FF0000"/>
                </a:solidFill>
              </a:rPr>
              <a:t>Exception Example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6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exception handling mechan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6624736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06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8477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8247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ception Handling In Java - No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8097028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199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81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9036497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9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5"/>
            <a:ext cx="799288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4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</Words>
  <Application>Microsoft Office PowerPoint</Application>
  <PresentationFormat>On-screen Show (4:3)</PresentationFormat>
  <Paragraphs>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Siddheshwar</dc:creator>
  <cp:lastModifiedBy>Siddheshwar</cp:lastModifiedBy>
  <cp:revision>4</cp:revision>
  <dcterms:created xsi:type="dcterms:W3CDTF">2022-07-06T20:07:39Z</dcterms:created>
  <dcterms:modified xsi:type="dcterms:W3CDTF">2022-07-06T20:45:43Z</dcterms:modified>
</cp:coreProperties>
</file>