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9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2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5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98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8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1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3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5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04F59-0987-4882-900D-0E2051B0BB47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E993F-32E1-448D-9505-2AF6B8A9DA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2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686675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1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D:\MyData\My Documents\My Pictures\Screenshots\Screenshot (28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76672"/>
            <a:ext cx="8185150" cy="561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4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D:\MyData\My Documents\My Pictures\Screenshots\Screenshot (29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76672"/>
            <a:ext cx="8115300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9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D:\MyData\My Documents\My Pictures\Screenshots\Screenshot (29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7776863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87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D:\MyData\My Documents\My Pictures\Screenshots\Screenshot (29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692696"/>
            <a:ext cx="8169275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87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D:\MyData\My Documents\My Pictures\Screenshots\Screenshot (28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7315200" cy="62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902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6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272808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19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D:\MyData\My Documents\My Pictures\Screenshots\Screenshot (28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8" y="617538"/>
            <a:ext cx="6887928" cy="43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Java Thread Priority-1.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6" descr="Java Thread Priority-1.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8" descr="Java Thread Priority-1.1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10" descr="Java Thread Priority-1.1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98" y="5301208"/>
            <a:ext cx="4175249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7457" y="176759"/>
            <a:ext cx="3283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Examples of Java Thread Priority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9682" y="4941168"/>
            <a:ext cx="12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31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8784976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88640"/>
            <a:ext cx="7836024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5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9" y="404664"/>
            <a:ext cx="8127379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35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67687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551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40" y="476672"/>
            <a:ext cx="7800800" cy="547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4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3817"/>
            <a:ext cx="7632848" cy="563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70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64704"/>
            <a:ext cx="7344816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7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6912768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03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791450" cy="554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08720"/>
            <a:ext cx="7347744" cy="477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619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7632848" cy="44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493" name="Picture 5" descr="D:\MyData\My Documents\My Pictures\Screenshots\Screenshot (25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3789040"/>
            <a:ext cx="7560841" cy="248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0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D:\MyData\My Documents\My Pictures\Screenshots\Screenshot (24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640871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515" name="Picture 3" descr="D:\MyData\My Documents\My Pictures\Screenshots\Screenshot (25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4941168"/>
            <a:ext cx="6984777" cy="152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116632"/>
            <a:ext cx="46242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Simple example of Daemon thread in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031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08720"/>
            <a:ext cx="7056784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7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7416824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20"/>
            <a:ext cx="7488832" cy="445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55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763284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44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0648"/>
            <a:ext cx="7128792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83" y="2708920"/>
            <a:ext cx="7056784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48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8" y="908720"/>
            <a:ext cx="756084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67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688"/>
            <a:ext cx="8352928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25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D:\MyData\My Documents\My Pictures\Screenshots\Screenshot (28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04664"/>
            <a:ext cx="8207375" cy="540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6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Siddheshwar</dc:creator>
  <cp:lastModifiedBy>Siddheshwar</cp:lastModifiedBy>
  <cp:revision>1</cp:revision>
  <dcterms:created xsi:type="dcterms:W3CDTF">2022-07-06T20:46:35Z</dcterms:created>
  <dcterms:modified xsi:type="dcterms:W3CDTF">2022-07-06T20:47:13Z</dcterms:modified>
</cp:coreProperties>
</file>