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4846-E24D-A79D-86B9-36C562BD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727D5-6562-5A36-192C-4E3CB9E5C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CE55-3B78-7B2A-BA17-19B7DF13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DB5D-CEF0-BC14-22D0-D292E5FE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8100-55A6-1962-8758-2C51D4AD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1006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5AA2-D3FF-970A-567C-D07174C5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B7513-C65E-FDB4-7970-B7D09A3E4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874D-25DB-3842-4A93-C39FE076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B819A-2FA0-346A-493F-54F0DB4B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C42C-E53F-5BA9-3DF3-D65368D3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410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DACA9-1F00-5FFC-76A6-864FB381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CB4D-66FA-9195-A202-134CBF81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3D05-CE88-0B79-2CF6-C2675CFF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56FF-F911-35AE-EF21-24E152B3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DD5E-07AF-2CB9-0F3F-72073CA1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094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6583-D791-5596-C168-53F27F04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6424-D557-4A92-381A-9CCACE85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C333-DFA5-36B5-158E-C7617E94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44453-129A-9DA1-7D29-396751B9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E1AF-36B2-BB4E-9EDD-D0EC567A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916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6157-4F26-4F25-D153-287EB688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C717-2E5B-A1C0-6B87-BB967B8EE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894FD-FEDF-C4E0-737D-52159AA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81B4-F58B-9C2A-40FC-7E2DFB54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9E63B-8BF4-E11A-A75D-54209B41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9840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0BA1-D9B4-9567-AB40-9D727238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34FF-4C47-BD8C-2C27-4B1BCE519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06BC2-8368-C67F-1381-93F315A2D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4B283-E09D-183B-6991-66DDBAEA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913FE-48F3-338D-99EC-D4E31683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AEFFA-8FD5-C91B-A764-1C9587F3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5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8CC9-B2D6-4394-5AAF-709F5B08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589F6-C49D-73AD-0110-2055CEC6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F2E3-DE41-93D7-EF70-0822EEADC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EEC51-D79D-06F7-9B65-A43A7899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0539F-350F-92E8-D757-0138FED0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1021-00C4-DC85-78F2-A6C8C694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18548-9947-BAA7-39C7-1BD70782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9BF0E-E39F-00F2-7370-F8FF938C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5106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EE6-BF02-FB1E-4B4C-B7BF9189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1F7F2-3158-7EFA-CA1C-08455FD5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24CA7-2DC2-5AAE-9EE5-D40B21F1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2FCEC-E6A0-5B97-E27C-C6B06B81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9047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66369-20BD-5414-D114-306D317B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D8D41-62E1-3915-9973-7FAA8BDA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EA014-3D58-F767-DFD3-82102C50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964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1A29-A084-754F-83C8-DB0ED58E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0628-456A-E1FE-7B85-A86FB640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2E953-7ACE-39E7-6BD7-4414BB940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EB0A-812B-0DA3-21CA-4817D59F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57571-A8F7-AE90-055E-77EB61F8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5868F-ADEA-0BEA-1997-D2A6063C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450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8DFC-9375-208A-8351-4EB170F1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37B88-912C-AEA7-5907-4B1B94A75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71242-5D0D-6154-B77B-89F06FB47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5268-410F-8F8A-B2C1-D537A868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F5608-66BE-4A49-CD19-4C1F4068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3AC27-A386-0CB6-A68F-3EBE7CEF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193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ED123-F9F0-EC3D-D789-0483189C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3973-FA0F-DBA9-0222-2E737C68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8B16-1F35-A651-AC7E-ACECCA861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79B9C-FA86-4126-85BD-0A1B9961D328}" type="datetimeFigureOut">
              <a:rPr lang="en-AE" smtClean="0"/>
              <a:t>15/06/2024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9CE1-6D40-0E76-0D9E-6129E24A2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82C45-67A7-3105-267C-64DE37CD9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3F221-C636-44E4-9AD1-7879890664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898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pixabay.com/en/market-gran-bazar-colors-istanbul-6193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448D3-5799-2146-9BC2-B1A8B465A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2"/>
            <a:ext cx="10558405" cy="1343768"/>
          </a:xfrm>
        </p:spPr>
        <p:txBody>
          <a:bodyPr anchor="b">
            <a:normAutofit/>
          </a:bodyPr>
          <a:lstStyle/>
          <a:p>
            <a:r>
              <a:rPr lang="en-GB" sz="4800" dirty="0" err="1">
                <a:solidFill>
                  <a:schemeClr val="bg1"/>
                </a:solidFill>
              </a:rPr>
              <a:t>Vinda</a:t>
            </a:r>
            <a:r>
              <a:rPr lang="en-GB" sz="4800" dirty="0">
                <a:solidFill>
                  <a:schemeClr val="bg1"/>
                </a:solidFill>
              </a:rPr>
              <a:t> Store Annual Report</a:t>
            </a:r>
            <a:endParaRPr lang="en-AE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709C5-56B0-B83F-5F94-DA00E31C0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2620884"/>
            <a:ext cx="10558405" cy="1191121"/>
          </a:xfrm>
        </p:spPr>
        <p:txBody>
          <a:bodyPr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Objective: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Vrinda</a:t>
            </a:r>
            <a:r>
              <a:rPr lang="en-GB" dirty="0">
                <a:solidFill>
                  <a:schemeClr val="bg1"/>
                </a:solidFill>
              </a:rPr>
              <a:t> store wants to create annual sales report, so that store can understand its customers and grow more sales in the upcoming year.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04709C5-56B0-B83F-5F94-DA00E31C0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618130"/>
          </a:xfrm>
        </p:spPr>
        <p:txBody>
          <a:bodyPr anchor="ctr">
            <a:normAutofit/>
          </a:bodyPr>
          <a:lstStyle/>
          <a:p>
            <a:pPr algn="l"/>
            <a:r>
              <a:rPr lang="en-GB" sz="1900" b="1">
                <a:solidFill>
                  <a:schemeClr val="tx2"/>
                </a:solidFill>
              </a:rPr>
              <a:t>Sample Insights: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>
                <a:solidFill>
                  <a:schemeClr val="tx2"/>
                </a:solidFill>
                <a:latin typeface="Amasis MT Pro Medium" panose="02040604050005020304" pitchFamily="18" charset="0"/>
                <a:cs typeface="AngsanaUPC" panose="020B0502040204020203" pitchFamily="18" charset="-34"/>
              </a:rPr>
              <a:t>Women are more likely to by compared to men. (~65)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>
                <a:solidFill>
                  <a:schemeClr val="tx2"/>
                </a:solidFill>
                <a:latin typeface="Amasis MT Pro Medium" panose="02040604050005020304" pitchFamily="18" charset="0"/>
                <a:cs typeface="AngsanaUPC" panose="020B0502040204020203" pitchFamily="18" charset="-34"/>
              </a:rPr>
              <a:t>Maharashtra, Karnataka and Uttar Pradesh are top 3 states. (~35%)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>
                <a:solidFill>
                  <a:schemeClr val="tx2"/>
                </a:solidFill>
                <a:latin typeface="Amasis MT Pro Medium" panose="02040604050005020304" pitchFamily="18" charset="0"/>
                <a:cs typeface="AngsanaUPC" panose="020B0502040204020203" pitchFamily="18" charset="-34"/>
              </a:rPr>
              <a:t>Adult age group (39-40 yrs.) is max contributing (~50)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>
                <a:solidFill>
                  <a:schemeClr val="tx2"/>
                </a:solidFill>
                <a:latin typeface="Amasis MT Pro Medium" panose="02040604050005020304" pitchFamily="18" charset="0"/>
                <a:cs typeface="AngsanaUPC" panose="020B0502040204020203" pitchFamily="18" charset="-34"/>
              </a:rPr>
              <a:t>Amazon, Flipkart and Myntra are max contributing channels. (~80%)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900">
              <a:solidFill>
                <a:schemeClr val="tx2"/>
              </a:solidFill>
              <a:latin typeface="Amasis MT Pro Medium" panose="02040604050005020304" pitchFamily="18" charset="0"/>
              <a:cs typeface="AngsanaUPC" panose="020B0502040204020203" pitchFamily="18" charset="-34"/>
            </a:endParaRPr>
          </a:p>
          <a:p>
            <a:pPr algn="l"/>
            <a:r>
              <a:rPr lang="en-GB" sz="1900" b="1">
                <a:solidFill>
                  <a:schemeClr val="tx2"/>
                </a:solidFill>
                <a:latin typeface="Amasis MT Pro Medium" panose="02040604050005020304" pitchFamily="18" charset="0"/>
                <a:cs typeface="AngsanaUPC" panose="020B0502040204020203" pitchFamily="18" charset="-34"/>
              </a:rPr>
              <a:t>Conclusion to improve Vrinda stores sales: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>
                <a:solidFill>
                  <a:schemeClr val="tx2"/>
                </a:solidFill>
                <a:latin typeface="Amasis MT Pro Medium" panose="02040604050005020304" pitchFamily="18" charset="0"/>
                <a:cs typeface="AngsanaUPC" panose="020B0502040204020203" pitchFamily="18" charset="-34"/>
              </a:rPr>
              <a:t>Target women customers of age group (30-49yrs) living in Maharashtra, Karnataka and Uttar Pradesh by showing add/offer/coupons available on Amazon, Flipkart and Myntra.</a:t>
            </a:r>
            <a:endParaRPr lang="en-AE" sz="1900" dirty="0">
              <a:solidFill>
                <a:schemeClr val="tx2"/>
              </a:solidFill>
              <a:latin typeface="Amasis MT Pro Medium" panose="02040604050005020304" pitchFamily="18" charset="0"/>
              <a:cs typeface="AngsanaUPC" panose="020B0502040204020203" pitchFamily="18" charset="-34"/>
            </a:endParaRPr>
          </a:p>
        </p:txBody>
      </p:sp>
      <p:pic>
        <p:nvPicPr>
          <p:cNvPr id="5" name="Picture 4" descr="A store with many colorful scarves&#10;&#10;Description automatically generated">
            <a:extLst>
              <a:ext uri="{FF2B5EF4-FFF2-40B4-BE49-F238E27FC236}">
                <a16:creationId xmlns:a16="http://schemas.microsoft.com/office/drawing/2014/main" id="{9012778F-097C-2EC2-793A-4DC2AA618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4592" y="324465"/>
            <a:ext cx="5010687" cy="61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3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Aptos</vt:lpstr>
      <vt:lpstr>Aptos Display</vt:lpstr>
      <vt:lpstr>Arial</vt:lpstr>
      <vt:lpstr>Office Theme</vt:lpstr>
      <vt:lpstr>Vinda Store Annual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Ankush</dc:creator>
  <cp:lastModifiedBy>Shilpa Tikhe</cp:lastModifiedBy>
  <cp:revision>2</cp:revision>
  <dcterms:created xsi:type="dcterms:W3CDTF">2024-06-15T15:54:40Z</dcterms:created>
  <dcterms:modified xsi:type="dcterms:W3CDTF">2024-06-15T16:04:31Z</dcterms:modified>
</cp:coreProperties>
</file>