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6191" y="5192202"/>
            <a:ext cx="6286093" cy="684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                    </a:t>
            </a:r>
            <a:r>
              <a:rPr lang="en-US" dirty="0" err="1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Swasthya</a:t>
            </a:r>
            <a:r>
              <a:rPr lang="en-US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health care</a:t>
            </a:r>
          </a:p>
          <a:p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IN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263950"/>
            <a:ext cx="9153427" cy="45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0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132" y="424206"/>
            <a:ext cx="9230702" cy="1429042"/>
          </a:xfr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n>
                  <a:solidFill>
                    <a:srgbClr val="FFFF00"/>
                  </a:solidFill>
                </a:ln>
                <a:solidFill>
                  <a:schemeClr val="accent3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DIET &amp; NUTRITION</a:t>
            </a:r>
            <a:endParaRPr lang="en-IN" dirty="0">
              <a:ln>
                <a:solidFill>
                  <a:srgbClr val="FFFF00"/>
                </a:solidFill>
              </a:ln>
              <a:solidFill>
                <a:schemeClr val="accent3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55" y="1627916"/>
            <a:ext cx="4875008" cy="4875008"/>
          </a:xfrm>
        </p:spPr>
      </p:pic>
      <p:sp>
        <p:nvSpPr>
          <p:cNvPr id="5" name="Right Arrow 4"/>
          <p:cNvSpPr/>
          <p:nvPr/>
        </p:nvSpPr>
        <p:spPr>
          <a:xfrm>
            <a:off x="330928" y="584462"/>
            <a:ext cx="978408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     DIET &amp; NUTRITION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System32</dc:creator>
  <cp:lastModifiedBy>System32</cp:lastModifiedBy>
  <cp:revision>5</cp:revision>
  <dcterms:created xsi:type="dcterms:W3CDTF">2024-02-19T07:48:43Z</dcterms:created>
  <dcterms:modified xsi:type="dcterms:W3CDTF">2024-02-19T08:33:04Z</dcterms:modified>
</cp:coreProperties>
</file>