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6" r:id="rId2"/>
    <p:sldId id="256" r:id="rId3"/>
    <p:sldId id="265" r:id="rId4"/>
    <p:sldId id="271" r:id="rId5"/>
    <p:sldId id="267" r:id="rId6"/>
    <p:sldId id="268" r:id="rId7"/>
    <p:sldId id="269" r:id="rId8"/>
    <p:sldId id="270" r:id="rId9"/>
    <p:sldId id="277" r:id="rId10"/>
    <p:sldId id="282" r:id="rId11"/>
    <p:sldId id="276" r:id="rId12"/>
    <p:sldId id="281" r:id="rId13"/>
    <p:sldId id="278" r:id="rId14"/>
    <p:sldId id="279" r:id="rId15"/>
    <p:sldId id="280" r:id="rId16"/>
    <p:sldId id="283" r:id="rId17"/>
    <p:sldId id="273" r:id="rId18"/>
    <p:sldId id="28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lpa V Gowda" initials="SVG" lastIdx="1" clrIdx="0">
    <p:extLst>
      <p:ext uri="{19B8F6BF-5375-455C-9EA6-DF929625EA0E}">
        <p15:presenceInfo xmlns:p15="http://schemas.microsoft.com/office/powerpoint/2012/main" userId="3642d07d511cbb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hyperlink" Target="mailto:shilpav20171439@gmail.com" TargetMode="Externa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5.png"/><Relationship Id="rId5" Type="http://schemas.openxmlformats.org/officeDocument/2006/relationships/hyperlink" Target="mailto:shilpav20171439@gmail.com" TargetMode="External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1A0AC-BA11-4DEA-A0E4-C5567592E9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85CDEC6-966D-4E31-95E8-93E8719BD395}">
      <dgm:prSet/>
      <dgm:spPr/>
      <dgm:t>
        <a:bodyPr/>
        <a:lstStyle/>
        <a:p>
          <a:r>
            <a:rPr lang="en-US"/>
            <a:t>Name : Shilpa V</a:t>
          </a:r>
        </a:p>
      </dgm:t>
    </dgm:pt>
    <dgm:pt modelId="{C6CABF3A-DF4F-4541-8323-B3A7063226CC}" type="parTrans" cxnId="{8E1FBE9A-3F86-47F8-A421-702215E728EC}">
      <dgm:prSet/>
      <dgm:spPr/>
      <dgm:t>
        <a:bodyPr/>
        <a:lstStyle/>
        <a:p>
          <a:endParaRPr lang="en-US"/>
        </a:p>
      </dgm:t>
    </dgm:pt>
    <dgm:pt modelId="{4EBBBC7F-065E-4D04-9721-8223017CFEAF}" type="sibTrans" cxnId="{8E1FBE9A-3F86-47F8-A421-702215E728EC}">
      <dgm:prSet/>
      <dgm:spPr/>
      <dgm:t>
        <a:bodyPr/>
        <a:lstStyle/>
        <a:p>
          <a:endParaRPr lang="en-US"/>
        </a:p>
      </dgm:t>
    </dgm:pt>
    <dgm:pt modelId="{66E75751-4C07-4F88-9379-2066A40388DE}">
      <dgm:prSet/>
      <dgm:spPr/>
      <dgm:t>
        <a:bodyPr/>
        <a:lstStyle/>
        <a:p>
          <a:r>
            <a:rPr lang="en-US" dirty="0"/>
            <a:t>E-mail : </a:t>
          </a:r>
          <a:r>
            <a:rPr lang="en-US" dirty="0">
              <a:hlinkClick xmlns:r="http://schemas.openxmlformats.org/officeDocument/2006/relationships" r:id="rId1"/>
            </a:rPr>
            <a:t>shilpav20171439@gmail.com</a:t>
          </a:r>
          <a:endParaRPr lang="en-US" dirty="0"/>
        </a:p>
      </dgm:t>
    </dgm:pt>
    <dgm:pt modelId="{DD1895E8-0C01-4FFE-94FE-0DD2EB066886}" type="parTrans" cxnId="{D3B25E44-A350-4CB6-8524-BFD1E75BFF7A}">
      <dgm:prSet/>
      <dgm:spPr/>
      <dgm:t>
        <a:bodyPr/>
        <a:lstStyle/>
        <a:p>
          <a:endParaRPr lang="en-US"/>
        </a:p>
      </dgm:t>
    </dgm:pt>
    <dgm:pt modelId="{368B271E-75E8-4081-BEE9-9424D591CB3A}" type="sibTrans" cxnId="{D3B25E44-A350-4CB6-8524-BFD1E75BFF7A}">
      <dgm:prSet/>
      <dgm:spPr/>
      <dgm:t>
        <a:bodyPr/>
        <a:lstStyle/>
        <a:p>
          <a:endParaRPr lang="en-US"/>
        </a:p>
      </dgm:t>
    </dgm:pt>
    <dgm:pt modelId="{CC3F843C-D12D-45DC-BD1E-5D6AB68D7C53}">
      <dgm:prSet/>
      <dgm:spPr/>
      <dgm:t>
        <a:bodyPr/>
        <a:lstStyle/>
        <a:p>
          <a:r>
            <a:rPr lang="en-US"/>
            <a:t>Branch : CSE</a:t>
          </a:r>
        </a:p>
      </dgm:t>
    </dgm:pt>
    <dgm:pt modelId="{6B141DD9-05B7-4A82-B654-6A2EA71BF502}" type="parTrans" cxnId="{8A938E40-937D-4C55-97FA-305843D32581}">
      <dgm:prSet/>
      <dgm:spPr/>
      <dgm:t>
        <a:bodyPr/>
        <a:lstStyle/>
        <a:p>
          <a:endParaRPr lang="en-US"/>
        </a:p>
      </dgm:t>
    </dgm:pt>
    <dgm:pt modelId="{E5F47248-1C9B-4F55-A0F9-D3EF05AA1D62}" type="sibTrans" cxnId="{8A938E40-937D-4C55-97FA-305843D32581}">
      <dgm:prSet/>
      <dgm:spPr/>
      <dgm:t>
        <a:bodyPr/>
        <a:lstStyle/>
        <a:p>
          <a:endParaRPr lang="en-US"/>
        </a:p>
      </dgm:t>
    </dgm:pt>
    <dgm:pt modelId="{6316D281-58E1-4C39-BEA0-BFE4A6472DFD}" type="pres">
      <dgm:prSet presAssocID="{3C31A0AC-BA11-4DEA-A0E4-C5567592E91E}" presName="root" presStyleCnt="0">
        <dgm:presLayoutVars>
          <dgm:dir/>
          <dgm:resizeHandles val="exact"/>
        </dgm:presLayoutVars>
      </dgm:prSet>
      <dgm:spPr/>
    </dgm:pt>
    <dgm:pt modelId="{48DB9ADB-8252-475E-90EE-017983CE4804}" type="pres">
      <dgm:prSet presAssocID="{C85CDEC6-966D-4E31-95E8-93E8719BD395}" presName="compNode" presStyleCnt="0"/>
      <dgm:spPr/>
    </dgm:pt>
    <dgm:pt modelId="{FAF910AC-843C-44B4-BB67-340EB52B8C40}" type="pres">
      <dgm:prSet presAssocID="{C85CDEC6-966D-4E31-95E8-93E8719BD395}" presName="bgRect" presStyleLbl="bgShp" presStyleIdx="0" presStyleCnt="3" custLinFactNeighborX="-37988" custLinFactNeighborY="-2460"/>
      <dgm:spPr/>
    </dgm:pt>
    <dgm:pt modelId="{B090470C-6970-4C4E-B976-B4401AF657E5}" type="pres">
      <dgm:prSet presAssocID="{C85CDEC6-966D-4E31-95E8-93E8719BD395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9F401633-4790-4236-8693-12D1E120D2E1}" type="pres">
      <dgm:prSet presAssocID="{C85CDEC6-966D-4E31-95E8-93E8719BD395}" presName="spaceRect" presStyleCnt="0"/>
      <dgm:spPr/>
    </dgm:pt>
    <dgm:pt modelId="{C83C4750-01B7-4B34-912E-6EEF82522EDF}" type="pres">
      <dgm:prSet presAssocID="{C85CDEC6-966D-4E31-95E8-93E8719BD395}" presName="parTx" presStyleLbl="revTx" presStyleIdx="0" presStyleCnt="3">
        <dgm:presLayoutVars>
          <dgm:chMax val="0"/>
          <dgm:chPref val="0"/>
        </dgm:presLayoutVars>
      </dgm:prSet>
      <dgm:spPr/>
    </dgm:pt>
    <dgm:pt modelId="{CCFAF9B1-6E6D-4343-BA13-619FD9175979}" type="pres">
      <dgm:prSet presAssocID="{4EBBBC7F-065E-4D04-9721-8223017CFEAF}" presName="sibTrans" presStyleCnt="0"/>
      <dgm:spPr/>
    </dgm:pt>
    <dgm:pt modelId="{F1AA640A-8873-402E-AC1B-441BBA922BA0}" type="pres">
      <dgm:prSet presAssocID="{66E75751-4C07-4F88-9379-2066A40388DE}" presName="compNode" presStyleCnt="0"/>
      <dgm:spPr/>
    </dgm:pt>
    <dgm:pt modelId="{1E4E05CD-A24B-4609-9216-7F1896846663}" type="pres">
      <dgm:prSet presAssocID="{66E75751-4C07-4F88-9379-2066A40388DE}" presName="bgRect" presStyleLbl="bgShp" presStyleIdx="1" presStyleCnt="3"/>
      <dgm:spPr/>
    </dgm:pt>
    <dgm:pt modelId="{FF76CD9A-7160-4617-9D09-8C5C77334260}" type="pres">
      <dgm:prSet presAssocID="{66E75751-4C07-4F88-9379-2066A40388DE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91DB6B0-DB35-4DAD-98BE-FB3A5755C11D}" type="pres">
      <dgm:prSet presAssocID="{66E75751-4C07-4F88-9379-2066A40388DE}" presName="spaceRect" presStyleCnt="0"/>
      <dgm:spPr/>
    </dgm:pt>
    <dgm:pt modelId="{094D05DC-EB2D-4688-8FCF-31DECB0FF15F}" type="pres">
      <dgm:prSet presAssocID="{66E75751-4C07-4F88-9379-2066A40388DE}" presName="parTx" presStyleLbl="revTx" presStyleIdx="1" presStyleCnt="3">
        <dgm:presLayoutVars>
          <dgm:chMax val="0"/>
          <dgm:chPref val="0"/>
        </dgm:presLayoutVars>
      </dgm:prSet>
      <dgm:spPr/>
    </dgm:pt>
    <dgm:pt modelId="{741F0747-9E00-4992-BDBE-2260DE1B419B}" type="pres">
      <dgm:prSet presAssocID="{368B271E-75E8-4081-BEE9-9424D591CB3A}" presName="sibTrans" presStyleCnt="0"/>
      <dgm:spPr/>
    </dgm:pt>
    <dgm:pt modelId="{E6BBDA86-0DE3-4CBB-A26B-DB699CD29B82}" type="pres">
      <dgm:prSet presAssocID="{CC3F843C-D12D-45DC-BD1E-5D6AB68D7C53}" presName="compNode" presStyleCnt="0"/>
      <dgm:spPr/>
    </dgm:pt>
    <dgm:pt modelId="{EA4A145A-4028-4CDC-9C53-C3DD8E880438}" type="pres">
      <dgm:prSet presAssocID="{CC3F843C-D12D-45DC-BD1E-5D6AB68D7C53}" presName="bgRect" presStyleLbl="bgShp" presStyleIdx="2" presStyleCnt="3"/>
      <dgm:spPr/>
    </dgm:pt>
    <dgm:pt modelId="{4E345957-64E9-4D49-AE7F-ECE36863E5B0}" type="pres">
      <dgm:prSet presAssocID="{CC3F843C-D12D-45DC-BD1E-5D6AB68D7C53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5487CC7-E9B4-43DF-93B0-A7672F6B575C}" type="pres">
      <dgm:prSet presAssocID="{CC3F843C-D12D-45DC-BD1E-5D6AB68D7C53}" presName="spaceRect" presStyleCnt="0"/>
      <dgm:spPr/>
    </dgm:pt>
    <dgm:pt modelId="{BBC29D33-2EE1-416F-8413-DE56ED6457B4}" type="pres">
      <dgm:prSet presAssocID="{CC3F843C-D12D-45DC-BD1E-5D6AB68D7C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938E40-937D-4C55-97FA-305843D32581}" srcId="{3C31A0AC-BA11-4DEA-A0E4-C5567592E91E}" destId="{CC3F843C-D12D-45DC-BD1E-5D6AB68D7C53}" srcOrd="2" destOrd="0" parTransId="{6B141DD9-05B7-4A82-B654-6A2EA71BF502}" sibTransId="{E5F47248-1C9B-4F55-A0F9-D3EF05AA1D62}"/>
    <dgm:cxn modelId="{D3B25E44-A350-4CB6-8524-BFD1E75BFF7A}" srcId="{3C31A0AC-BA11-4DEA-A0E4-C5567592E91E}" destId="{66E75751-4C07-4F88-9379-2066A40388DE}" srcOrd="1" destOrd="0" parTransId="{DD1895E8-0C01-4FFE-94FE-0DD2EB066886}" sibTransId="{368B271E-75E8-4081-BEE9-9424D591CB3A}"/>
    <dgm:cxn modelId="{EEEC3E4D-40A3-421B-8D6B-C6D9FB1B84A8}" type="presOf" srcId="{3C31A0AC-BA11-4DEA-A0E4-C5567592E91E}" destId="{6316D281-58E1-4C39-BEA0-BFE4A6472DFD}" srcOrd="0" destOrd="0" presId="urn:microsoft.com/office/officeart/2018/2/layout/IconVerticalSolidList"/>
    <dgm:cxn modelId="{CB794E83-1F9A-4581-94C0-90E9D238DDD4}" type="presOf" srcId="{C85CDEC6-966D-4E31-95E8-93E8719BD395}" destId="{C83C4750-01B7-4B34-912E-6EEF82522EDF}" srcOrd="0" destOrd="0" presId="urn:microsoft.com/office/officeart/2018/2/layout/IconVerticalSolidList"/>
    <dgm:cxn modelId="{40B2CD92-D77B-438D-BC5E-BF7642FE8730}" type="presOf" srcId="{66E75751-4C07-4F88-9379-2066A40388DE}" destId="{094D05DC-EB2D-4688-8FCF-31DECB0FF15F}" srcOrd="0" destOrd="0" presId="urn:microsoft.com/office/officeart/2018/2/layout/IconVerticalSolidList"/>
    <dgm:cxn modelId="{8E1FBE9A-3F86-47F8-A421-702215E728EC}" srcId="{3C31A0AC-BA11-4DEA-A0E4-C5567592E91E}" destId="{C85CDEC6-966D-4E31-95E8-93E8719BD395}" srcOrd="0" destOrd="0" parTransId="{C6CABF3A-DF4F-4541-8323-B3A7063226CC}" sibTransId="{4EBBBC7F-065E-4D04-9721-8223017CFEAF}"/>
    <dgm:cxn modelId="{31E3D6D3-C19C-450C-BB39-C1158EAA59AE}" type="presOf" srcId="{CC3F843C-D12D-45DC-BD1E-5D6AB68D7C53}" destId="{BBC29D33-2EE1-416F-8413-DE56ED6457B4}" srcOrd="0" destOrd="0" presId="urn:microsoft.com/office/officeart/2018/2/layout/IconVerticalSolidList"/>
    <dgm:cxn modelId="{D20FC4BA-91A7-41F1-86B8-E731A4255FF7}" type="presParOf" srcId="{6316D281-58E1-4C39-BEA0-BFE4A6472DFD}" destId="{48DB9ADB-8252-475E-90EE-017983CE4804}" srcOrd="0" destOrd="0" presId="urn:microsoft.com/office/officeart/2018/2/layout/IconVerticalSolidList"/>
    <dgm:cxn modelId="{4BE4FECF-884E-4F11-AD0C-B515B8E1436E}" type="presParOf" srcId="{48DB9ADB-8252-475E-90EE-017983CE4804}" destId="{FAF910AC-843C-44B4-BB67-340EB52B8C40}" srcOrd="0" destOrd="0" presId="urn:microsoft.com/office/officeart/2018/2/layout/IconVerticalSolidList"/>
    <dgm:cxn modelId="{EAF36AD2-DC0A-4E0D-80E8-CC1FA6EC3B2E}" type="presParOf" srcId="{48DB9ADB-8252-475E-90EE-017983CE4804}" destId="{B090470C-6970-4C4E-B976-B4401AF657E5}" srcOrd="1" destOrd="0" presId="urn:microsoft.com/office/officeart/2018/2/layout/IconVerticalSolidList"/>
    <dgm:cxn modelId="{15DDB4FE-E0F9-446A-8188-6FDA1A3A42CB}" type="presParOf" srcId="{48DB9ADB-8252-475E-90EE-017983CE4804}" destId="{9F401633-4790-4236-8693-12D1E120D2E1}" srcOrd="2" destOrd="0" presId="urn:microsoft.com/office/officeart/2018/2/layout/IconVerticalSolidList"/>
    <dgm:cxn modelId="{9FE5F134-9F45-47EE-A115-9A2ABF18E9B2}" type="presParOf" srcId="{48DB9ADB-8252-475E-90EE-017983CE4804}" destId="{C83C4750-01B7-4B34-912E-6EEF82522EDF}" srcOrd="3" destOrd="0" presId="urn:microsoft.com/office/officeart/2018/2/layout/IconVerticalSolidList"/>
    <dgm:cxn modelId="{2D1B1D3A-B5BB-4B0D-B8DC-90B23BC41E2F}" type="presParOf" srcId="{6316D281-58E1-4C39-BEA0-BFE4A6472DFD}" destId="{CCFAF9B1-6E6D-4343-BA13-619FD9175979}" srcOrd="1" destOrd="0" presId="urn:microsoft.com/office/officeart/2018/2/layout/IconVerticalSolidList"/>
    <dgm:cxn modelId="{4337FA94-60C4-4A41-989C-31A3B322421D}" type="presParOf" srcId="{6316D281-58E1-4C39-BEA0-BFE4A6472DFD}" destId="{F1AA640A-8873-402E-AC1B-441BBA922BA0}" srcOrd="2" destOrd="0" presId="urn:microsoft.com/office/officeart/2018/2/layout/IconVerticalSolidList"/>
    <dgm:cxn modelId="{81C59D51-7B40-4D80-83B7-90682B8C813F}" type="presParOf" srcId="{F1AA640A-8873-402E-AC1B-441BBA922BA0}" destId="{1E4E05CD-A24B-4609-9216-7F1896846663}" srcOrd="0" destOrd="0" presId="urn:microsoft.com/office/officeart/2018/2/layout/IconVerticalSolidList"/>
    <dgm:cxn modelId="{F1EC9ACE-C200-41BE-B72C-1A8CB21A747C}" type="presParOf" srcId="{F1AA640A-8873-402E-AC1B-441BBA922BA0}" destId="{FF76CD9A-7160-4617-9D09-8C5C77334260}" srcOrd="1" destOrd="0" presId="urn:microsoft.com/office/officeart/2018/2/layout/IconVerticalSolidList"/>
    <dgm:cxn modelId="{A6727ADD-99BF-45EE-ABD2-4ACFD6578F32}" type="presParOf" srcId="{F1AA640A-8873-402E-AC1B-441BBA922BA0}" destId="{391DB6B0-DB35-4DAD-98BE-FB3A5755C11D}" srcOrd="2" destOrd="0" presId="urn:microsoft.com/office/officeart/2018/2/layout/IconVerticalSolidList"/>
    <dgm:cxn modelId="{9A569503-11C6-461A-9F08-794B5E73D94E}" type="presParOf" srcId="{F1AA640A-8873-402E-AC1B-441BBA922BA0}" destId="{094D05DC-EB2D-4688-8FCF-31DECB0FF15F}" srcOrd="3" destOrd="0" presId="urn:microsoft.com/office/officeart/2018/2/layout/IconVerticalSolidList"/>
    <dgm:cxn modelId="{F2FC7B9E-DCBA-4846-B748-75789B6DE8EE}" type="presParOf" srcId="{6316D281-58E1-4C39-BEA0-BFE4A6472DFD}" destId="{741F0747-9E00-4992-BDBE-2260DE1B419B}" srcOrd="3" destOrd="0" presId="urn:microsoft.com/office/officeart/2018/2/layout/IconVerticalSolidList"/>
    <dgm:cxn modelId="{414EBD36-236C-4299-ACAD-DBE872CDD224}" type="presParOf" srcId="{6316D281-58E1-4C39-BEA0-BFE4A6472DFD}" destId="{E6BBDA86-0DE3-4CBB-A26B-DB699CD29B82}" srcOrd="4" destOrd="0" presId="urn:microsoft.com/office/officeart/2018/2/layout/IconVerticalSolidList"/>
    <dgm:cxn modelId="{2B695658-6748-4C29-BBDC-22A3E17B4C08}" type="presParOf" srcId="{E6BBDA86-0DE3-4CBB-A26B-DB699CD29B82}" destId="{EA4A145A-4028-4CDC-9C53-C3DD8E880438}" srcOrd="0" destOrd="0" presId="urn:microsoft.com/office/officeart/2018/2/layout/IconVerticalSolidList"/>
    <dgm:cxn modelId="{3D8654D2-171E-4274-B52F-29F882D55503}" type="presParOf" srcId="{E6BBDA86-0DE3-4CBB-A26B-DB699CD29B82}" destId="{4E345957-64E9-4D49-AE7F-ECE36863E5B0}" srcOrd="1" destOrd="0" presId="urn:microsoft.com/office/officeart/2018/2/layout/IconVerticalSolidList"/>
    <dgm:cxn modelId="{C1F0E36E-169B-43A8-8786-596686A0512A}" type="presParOf" srcId="{E6BBDA86-0DE3-4CBB-A26B-DB699CD29B82}" destId="{85487CC7-E9B4-43DF-93B0-A7672F6B575C}" srcOrd="2" destOrd="0" presId="urn:microsoft.com/office/officeart/2018/2/layout/IconVerticalSolidList"/>
    <dgm:cxn modelId="{42E3339B-D411-433A-82B8-6FE991872EEF}" type="presParOf" srcId="{E6BBDA86-0DE3-4CBB-A26B-DB699CD29B82}" destId="{BBC29D33-2EE1-416F-8413-DE56ED6457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910AC-843C-44B4-BB67-340EB52B8C40}">
      <dsp:nvSpPr>
        <dsp:cNvPr id="0" name=""/>
        <dsp:cNvSpPr/>
      </dsp:nvSpPr>
      <dsp:spPr>
        <a:xfrm>
          <a:off x="0" y="0"/>
          <a:ext cx="8596312" cy="1108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0470C-6970-4C4E-B976-B4401AF657E5}">
      <dsp:nvSpPr>
        <dsp:cNvPr id="0" name=""/>
        <dsp:cNvSpPr/>
      </dsp:nvSpPr>
      <dsp:spPr>
        <a:xfrm>
          <a:off x="335385" y="249933"/>
          <a:ext cx="609791" cy="609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C4750-01B7-4B34-912E-6EEF82522EDF}">
      <dsp:nvSpPr>
        <dsp:cNvPr id="0" name=""/>
        <dsp:cNvSpPr/>
      </dsp:nvSpPr>
      <dsp:spPr>
        <a:xfrm>
          <a:off x="1280561" y="473"/>
          <a:ext cx="731575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Name : Shilpa V</a:t>
          </a:r>
        </a:p>
      </dsp:txBody>
      <dsp:txXfrm>
        <a:off x="1280561" y="473"/>
        <a:ext cx="7315750" cy="1108711"/>
      </dsp:txXfrm>
    </dsp:sp>
    <dsp:sp modelId="{1E4E05CD-A24B-4609-9216-7F1896846663}">
      <dsp:nvSpPr>
        <dsp:cNvPr id="0" name=""/>
        <dsp:cNvSpPr/>
      </dsp:nvSpPr>
      <dsp:spPr>
        <a:xfrm>
          <a:off x="0" y="1386362"/>
          <a:ext cx="8596312" cy="1108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6CD9A-7160-4617-9D09-8C5C77334260}">
      <dsp:nvSpPr>
        <dsp:cNvPr id="0" name=""/>
        <dsp:cNvSpPr/>
      </dsp:nvSpPr>
      <dsp:spPr>
        <a:xfrm>
          <a:off x="335385" y="1635822"/>
          <a:ext cx="609791" cy="609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D05DC-EB2D-4688-8FCF-31DECB0FF15F}">
      <dsp:nvSpPr>
        <dsp:cNvPr id="0" name=""/>
        <dsp:cNvSpPr/>
      </dsp:nvSpPr>
      <dsp:spPr>
        <a:xfrm>
          <a:off x="1280561" y="1386362"/>
          <a:ext cx="731575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E-mail : </a:t>
          </a:r>
          <a:r>
            <a:rPr lang="en-US" sz="2500" kern="1200" dirty="0">
              <a:hlinkClick xmlns:r="http://schemas.openxmlformats.org/officeDocument/2006/relationships" r:id="rId5"/>
            </a:rPr>
            <a:t>shilpav20171439@gmail.com</a:t>
          </a:r>
          <a:endParaRPr lang="en-US" sz="2500" kern="1200" dirty="0"/>
        </a:p>
      </dsp:txBody>
      <dsp:txXfrm>
        <a:off x="1280561" y="1386362"/>
        <a:ext cx="7315750" cy="1108711"/>
      </dsp:txXfrm>
    </dsp:sp>
    <dsp:sp modelId="{EA4A145A-4028-4CDC-9C53-C3DD8E880438}">
      <dsp:nvSpPr>
        <dsp:cNvPr id="0" name=""/>
        <dsp:cNvSpPr/>
      </dsp:nvSpPr>
      <dsp:spPr>
        <a:xfrm>
          <a:off x="0" y="2772251"/>
          <a:ext cx="8596312" cy="1108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45957-64E9-4D49-AE7F-ECE36863E5B0}">
      <dsp:nvSpPr>
        <dsp:cNvPr id="0" name=""/>
        <dsp:cNvSpPr/>
      </dsp:nvSpPr>
      <dsp:spPr>
        <a:xfrm>
          <a:off x="335385" y="3021711"/>
          <a:ext cx="609791" cy="60979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29D33-2EE1-416F-8413-DE56ED6457B4}">
      <dsp:nvSpPr>
        <dsp:cNvPr id="0" name=""/>
        <dsp:cNvSpPr/>
      </dsp:nvSpPr>
      <dsp:spPr>
        <a:xfrm>
          <a:off x="1280561" y="2772251"/>
          <a:ext cx="731575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Branch : CSE</a:t>
          </a:r>
        </a:p>
      </dsp:txBody>
      <dsp:txXfrm>
        <a:off x="1280561" y="2772251"/>
        <a:ext cx="7315750" cy="1108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32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8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614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6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19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8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8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7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3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7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A623E-6E57-4D93-B5EE-2C876803AA3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113D7E-5803-4608-B83A-5985C928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 descr="A close up of a sign&#10;&#10;Description automatically generated">
            <a:extLst>
              <a:ext uri="{FF2B5EF4-FFF2-40B4-BE49-F238E27FC236}">
                <a16:creationId xmlns:a16="http://schemas.microsoft.com/office/drawing/2014/main" id="{A7D0962B-A0E7-4176-9A4A-889ECD011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783" b="8399"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7BF557-F799-4653-89D9-7454B74FEA82}"/>
              </a:ext>
            </a:extLst>
          </p:cNvPr>
          <p:cNvSpPr txBox="1"/>
          <p:nvPr/>
        </p:nvSpPr>
        <p:spPr>
          <a:xfrm>
            <a:off x="4704200" y="1678665"/>
            <a:ext cx="4569803" cy="6436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7B78B-9C33-46C4-89E3-E6D30211263D}"/>
              </a:ext>
            </a:extLst>
          </p:cNvPr>
          <p:cNvSpPr txBox="1"/>
          <p:nvPr/>
        </p:nvSpPr>
        <p:spPr>
          <a:xfrm>
            <a:off x="6096000" y="1678665"/>
            <a:ext cx="4275666" cy="12532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16929-49F1-460E-B147-AC9A1CC57021}"/>
              </a:ext>
            </a:extLst>
          </p:cNvPr>
          <p:cNvSpPr txBox="1"/>
          <p:nvPr/>
        </p:nvSpPr>
        <p:spPr>
          <a:xfrm>
            <a:off x="3536949" y="1239385"/>
            <a:ext cx="491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D6601-A52D-4999-992B-56F18C902950}"/>
              </a:ext>
            </a:extLst>
          </p:cNvPr>
          <p:cNvSpPr txBox="1"/>
          <p:nvPr/>
        </p:nvSpPr>
        <p:spPr>
          <a:xfrm>
            <a:off x="4545248" y="2012493"/>
            <a:ext cx="2880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K-means Algorithm</a:t>
            </a:r>
          </a:p>
        </p:txBody>
      </p:sp>
    </p:spTree>
    <p:extLst>
      <p:ext uri="{BB962C8B-B14F-4D97-AF65-F5344CB8AC3E}">
        <p14:creationId xmlns:p14="http://schemas.microsoft.com/office/powerpoint/2010/main" val="209748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E3319-698E-43F5-B37E-850BA5F82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5320" y="1131994"/>
            <a:ext cx="6423237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06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58C5E8-53BA-40FE-A1DA-A78D35608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745" y="1460272"/>
            <a:ext cx="4623467" cy="34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D1D332D-3C5C-410A-A0E3-1C0E3B684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8187" y="1542143"/>
            <a:ext cx="4832893" cy="301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9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7" name="Group 7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78" name="Rectangle 8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F65E7E3-B8FB-47F9-A794-DF957B041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3961" y="1523940"/>
            <a:ext cx="4166494" cy="30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DF7DB4-3B17-4DE4-A81C-AAD746F1D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3047" y="1523940"/>
            <a:ext cx="4387446" cy="30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4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8853644-8922-418B-9CAD-CB25384F9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536" y="1743527"/>
            <a:ext cx="4535125" cy="350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A88786EC-663B-4595-A0AC-A2B29144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0248" y="1771663"/>
            <a:ext cx="4714123" cy="336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7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4EFDB9A-BB38-4F5C-9B67-43038848F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69" y="1412535"/>
            <a:ext cx="6601213" cy="40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47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7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05" name="Rectangle 8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53BF12EF-407E-4956-A95A-975D49E9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89" y="1657349"/>
            <a:ext cx="4804417" cy="38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AFA0DD9-9083-4F8E-A31B-2176B9FB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6" y="1657349"/>
            <a:ext cx="5594029" cy="35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3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37B5574-C40E-4FFD-823B-E5FBFBF06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216" y="1461346"/>
            <a:ext cx="4424387" cy="365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4E4889B-E0B5-4609-87B3-4281BD2E2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62" y="1461346"/>
            <a:ext cx="4659037" cy="354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3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877CECC-4ABE-41D6-A9F5-94299C14F6C0}"/>
              </a:ext>
            </a:extLst>
          </p:cNvPr>
          <p:cNvSpPr txBox="1"/>
          <p:nvPr/>
        </p:nvSpPr>
        <p:spPr>
          <a:xfrm>
            <a:off x="3975825" y="801231"/>
            <a:ext cx="3482803" cy="8431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67C29-D627-479A-899E-CB9BBDDDEA0A}"/>
              </a:ext>
            </a:extLst>
          </p:cNvPr>
          <p:cNvSpPr txBox="1"/>
          <p:nvPr/>
        </p:nvSpPr>
        <p:spPr>
          <a:xfrm>
            <a:off x="2006905" y="2706231"/>
            <a:ext cx="82197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So, in this Project, we went through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actually the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K-means algorithm works. </a:t>
            </a:r>
          </a:p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understood its definition and its application in real-life problem.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also went through the code implementation using Python Libraries.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Finally, </a:t>
            </a:r>
            <a:r>
              <a:rPr lang="en-US" sz="2000" dirty="0"/>
              <a:t>using K-means clustering we visualized the gender and age distributions.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Then analyzed their annual incomes and spending scores.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61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25" name="TextBox 1">
            <a:extLst>
              <a:ext uri="{FF2B5EF4-FFF2-40B4-BE49-F238E27FC236}">
                <a16:creationId xmlns:a16="http://schemas.microsoft.com/office/drawing/2014/main" id="{3C5626E8-BC93-4EED-8DFD-51BF742D3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384120"/>
              </p:ext>
            </p:extLst>
          </p:nvPr>
        </p:nvGraphicFramePr>
        <p:xfrm>
          <a:off x="1090858" y="1484047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95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318FD7-A494-429A-AF3A-05CAA03D440F}"/>
              </a:ext>
            </a:extLst>
          </p:cNvPr>
          <p:cNvSpPr txBox="1"/>
          <p:nvPr/>
        </p:nvSpPr>
        <p:spPr>
          <a:xfrm>
            <a:off x="2955529" y="2224849"/>
            <a:ext cx="5021317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226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D6B9A5-7FC6-48FF-84E7-3B4C92CF772C}"/>
              </a:ext>
            </a:extLst>
          </p:cNvPr>
          <p:cNvSpPr txBox="1"/>
          <p:nvPr/>
        </p:nvSpPr>
        <p:spPr>
          <a:xfrm>
            <a:off x="2704489" y="742122"/>
            <a:ext cx="3746372" cy="70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     1.  ABSTRACT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831CE-A4C9-4C3F-8BC4-C084A8F51829}"/>
              </a:ext>
            </a:extLst>
          </p:cNvPr>
          <p:cNvSpPr txBox="1"/>
          <p:nvPr/>
        </p:nvSpPr>
        <p:spPr>
          <a:xfrm>
            <a:off x="1728788" y="2757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4908631B-2835-408C-9FC4-33457AC4CFAA}"/>
              </a:ext>
            </a:extLst>
          </p:cNvPr>
          <p:cNvSpPr txBox="1"/>
          <p:nvPr/>
        </p:nvSpPr>
        <p:spPr>
          <a:xfrm>
            <a:off x="954325" y="1930400"/>
            <a:ext cx="7246700" cy="405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 Segmentation 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one the most important applications of unsupervised learning.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clustering techniques, companies can identify the several segments of customers allowing them to target the potential user base.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machine learning project, we will make use of  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K-means algorithm 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 is the essential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for clustering unlabeled dataset. Before ahead in this project, learn what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actually customer 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segmentation is.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0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86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79B3CE-46C7-4EE0-BF9A-AE80979AAACA}"/>
              </a:ext>
            </a:extLst>
          </p:cNvPr>
          <p:cNvSpPr txBox="1"/>
          <p:nvPr/>
        </p:nvSpPr>
        <p:spPr>
          <a:xfrm>
            <a:off x="5367696" y="939161"/>
            <a:ext cx="3737268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2.INTRODUCTION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9" name="TextBox 80">
            <a:extLst>
              <a:ext uri="{FF2B5EF4-FFF2-40B4-BE49-F238E27FC236}">
                <a16:creationId xmlns:a16="http://schemas.microsoft.com/office/drawing/2014/main" id="{0A124696-C04B-4550-8BF5-2D2CE3CA770B}"/>
              </a:ext>
            </a:extLst>
          </p:cNvPr>
          <p:cNvSpPr txBox="1"/>
          <p:nvPr/>
        </p:nvSpPr>
        <p:spPr>
          <a:xfrm>
            <a:off x="5209563" y="2160590"/>
            <a:ext cx="6503466" cy="276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K-means Clustering ?</a:t>
            </a:r>
          </a:p>
          <a:p>
            <a:pPr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According to the formal </a:t>
            </a:r>
            <a:r>
              <a:rPr lang="en-US" sz="20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definition of K-means clustering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– </a:t>
            </a:r>
            <a:r>
              <a:rPr lang="en-US" sz="20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K-means clustering is an iterative algorithm that partitions a group of data containing n values into k subgroups. Each of the n value belongs to the k cluster with the nearest mean.</a:t>
            </a:r>
            <a:endParaRPr lang="en-US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0" name="Picture 82">
            <a:extLst>
              <a:ext uri="{FF2B5EF4-FFF2-40B4-BE49-F238E27FC236}">
                <a16:creationId xmlns:a16="http://schemas.microsoft.com/office/drawing/2014/main" id="{D9147E0A-143D-4615-A870-BA18829AA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13" r="2" b="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1" name="Isosceles Triangle 9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TextBox 4">
            <a:extLst>
              <a:ext uri="{FF2B5EF4-FFF2-40B4-BE49-F238E27FC236}">
                <a16:creationId xmlns:a16="http://schemas.microsoft.com/office/drawing/2014/main" id="{91B32A68-FE73-4D13-84A8-6A585C4A3771}"/>
              </a:ext>
            </a:extLst>
          </p:cNvPr>
          <p:cNvSpPr txBox="1"/>
          <p:nvPr/>
        </p:nvSpPr>
        <p:spPr>
          <a:xfrm>
            <a:off x="954325" y="1930400"/>
            <a:ext cx="7246700" cy="405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19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61B3689-0B20-4E21-A22C-F52B775CC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225" y="1131994"/>
            <a:ext cx="878542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A24C6F-E44E-43D0-9805-283AD52F1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0" r="986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F2FF3E-DEB8-4E68-B188-66F6C03E506A}"/>
              </a:ext>
            </a:extLst>
          </p:cNvPr>
          <p:cNvSpPr txBox="1"/>
          <p:nvPr/>
        </p:nvSpPr>
        <p:spPr>
          <a:xfrm>
            <a:off x="1254887" y="797779"/>
            <a:ext cx="2619172" cy="6187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3.Objective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1521E-3EAB-42BB-B432-E24C64A3B51D}"/>
              </a:ext>
            </a:extLst>
          </p:cNvPr>
          <p:cNvSpPr txBox="1"/>
          <p:nvPr/>
        </p:nvSpPr>
        <p:spPr>
          <a:xfrm>
            <a:off x="722069" y="2609158"/>
            <a:ext cx="44177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objective of the K-means clustering is to minimize the 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Eucledian Distance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each point has from the centroid of the cluster.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known as 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intra-cluster variance.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3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54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15E6EB3-4F47-4512-AAE1-14D46B77B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31818"/>
          <a:stretch/>
        </p:blipFill>
        <p:spPr>
          <a:xfrm>
            <a:off x="1" y="14524"/>
            <a:ext cx="12191999" cy="6857990"/>
          </a:xfrm>
          <a:prstGeom prst="rect">
            <a:avLst/>
          </a:prstGeom>
        </p:spPr>
      </p:pic>
      <p:sp>
        <p:nvSpPr>
          <p:cNvPr id="188" name="Isosceles Triangle 16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9" name="Parallelogram 16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7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7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2FD49-B6CD-4035-B1FD-FA1C6F8B9176}"/>
              </a:ext>
            </a:extLst>
          </p:cNvPr>
          <p:cNvSpPr txBox="1"/>
          <p:nvPr/>
        </p:nvSpPr>
        <p:spPr>
          <a:xfrm>
            <a:off x="3958057" y="609600"/>
            <a:ext cx="3716353" cy="732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4. Existing Method</a:t>
            </a:r>
          </a:p>
        </p:txBody>
      </p:sp>
      <p:sp>
        <p:nvSpPr>
          <p:cNvPr id="192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3" name="Isosceles Triangle 17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842C300-020B-491D-BA27-7E297F39AF7C}"/>
              </a:ext>
            </a:extLst>
          </p:cNvPr>
          <p:cNvSpPr txBox="1"/>
          <p:nvPr/>
        </p:nvSpPr>
        <p:spPr>
          <a:xfrm>
            <a:off x="2349663" y="2159000"/>
            <a:ext cx="6924339" cy="3882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for K-means clustering </a:t>
            </a:r>
          </a:p>
          <a:p>
            <a:pPr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1.First, we randomly</a:t>
            </a: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initialize and select 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k-points. These k-points are the means.</a:t>
            </a:r>
          </a:p>
          <a:p>
            <a:pPr fontAlgn="base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2.We use the</a:t>
            </a: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Euclidean distance to find data-points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that are closest to their centre W of the cluster.</a:t>
            </a:r>
          </a:p>
          <a:p>
            <a:pPr fontAlgn="base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3.Then we </a:t>
            </a: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calculate the mean of all the points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the cluster which is finding their centroid.</a:t>
            </a:r>
          </a:p>
          <a:p>
            <a:pPr fontAlgn="base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4.We iteratively </a:t>
            </a: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repeat step 1, 2 and 3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until all the points are assigned to their respective clusters.</a:t>
            </a:r>
          </a:p>
          <a:p>
            <a:pPr fontAlgn="base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K-Means is a non-hierarchical clustering method.</a:t>
            </a:r>
          </a:p>
        </p:txBody>
      </p:sp>
      <p:sp>
        <p:nvSpPr>
          <p:cNvPr id="194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7" name="Isosceles Triangle 18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295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3C1FE120-F0E4-402B-A48F-12E1774B6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6" r="1473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E8C661-CDAD-4548-AF31-4B153B10E0EB}"/>
              </a:ext>
            </a:extLst>
          </p:cNvPr>
          <p:cNvSpPr txBox="1"/>
          <p:nvPr/>
        </p:nvSpPr>
        <p:spPr>
          <a:xfrm>
            <a:off x="1151115" y="779277"/>
            <a:ext cx="3146236" cy="618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5.Methodology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0D950-7661-4297-A54C-E4DF821F3B59}"/>
              </a:ext>
            </a:extLst>
          </p:cNvPr>
          <p:cNvSpPr txBox="1"/>
          <p:nvPr/>
        </p:nvSpPr>
        <p:spPr>
          <a:xfrm>
            <a:off x="558565" y="2600848"/>
            <a:ext cx="49465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main methodology used in this project is K-means Clusteing.</a:t>
            </a:r>
            <a:r>
              <a:rPr lang="en-US" sz="2000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first step of this data science project, we will perform data exploration.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import the essential packages required for this role and then read our data.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Finally, we will go through the input data to gain necessary insights about it.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0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8F8BC7-6099-4FE2-9A07-9D2561936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498FA7-464A-427F-8392-40DD156DD234}"/>
              </a:ext>
            </a:extLst>
          </p:cNvPr>
          <p:cNvSpPr txBox="1"/>
          <p:nvPr/>
        </p:nvSpPr>
        <p:spPr>
          <a:xfrm>
            <a:off x="510565" y="1103119"/>
            <a:ext cx="3450771" cy="4578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6.Implementation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E8C5F-2CD9-4842-8D6C-A266B10B4B96}"/>
              </a:ext>
            </a:extLst>
          </p:cNvPr>
          <p:cNvSpPr txBox="1"/>
          <p:nvPr/>
        </p:nvSpPr>
        <p:spPr>
          <a:xfrm>
            <a:off x="754985" y="3048000"/>
            <a:ext cx="4190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Project, we will use K-means over random data using Python libraries.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following slides shows how it has been actually implemented.</a:t>
            </a:r>
          </a:p>
        </p:txBody>
      </p:sp>
    </p:spTree>
    <p:extLst>
      <p:ext uri="{BB962C8B-B14F-4D97-AF65-F5344CB8AC3E}">
        <p14:creationId xmlns:p14="http://schemas.microsoft.com/office/powerpoint/2010/main" val="85082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7960EBC-2823-44CC-9AD8-3A2E438C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3344" b="4551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894D-2C5E-4622-BD85-7A2070BC6006}"/>
              </a:ext>
            </a:extLst>
          </p:cNvPr>
          <p:cNvSpPr txBox="1"/>
          <p:nvPr/>
        </p:nvSpPr>
        <p:spPr>
          <a:xfrm>
            <a:off x="4789365" y="2592866"/>
            <a:ext cx="4098836" cy="853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PROJECT SNAPSHOTS</a:t>
            </a:r>
          </a:p>
        </p:txBody>
      </p:sp>
      <p:sp>
        <p:nvSpPr>
          <p:cNvPr id="1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F3D9E-2230-4EF0-AAB1-0743B10C3DE8}"/>
              </a:ext>
            </a:extLst>
          </p:cNvPr>
          <p:cNvSpPr txBox="1"/>
          <p:nvPr/>
        </p:nvSpPr>
        <p:spPr>
          <a:xfrm>
            <a:off x="5225143" y="2844800"/>
            <a:ext cx="4048860" cy="1202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5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28312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429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V Gowda</dc:creator>
  <cp:lastModifiedBy>Shilpa V Gowda</cp:lastModifiedBy>
  <cp:revision>14</cp:revision>
  <dcterms:created xsi:type="dcterms:W3CDTF">2020-10-24T17:43:08Z</dcterms:created>
  <dcterms:modified xsi:type="dcterms:W3CDTF">2020-11-02T09:34:25Z</dcterms:modified>
</cp:coreProperties>
</file>