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4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1371599"/>
          </a:xfrm>
        </p:spPr>
        <p:txBody>
          <a:bodyPr/>
          <a:lstStyle/>
          <a:p>
            <a:r>
              <a:rPr lang="en-US" dirty="0" smtClean="0"/>
              <a:t>Jackson Structured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38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By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Rajeev Dixit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Assistant Professor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(CSE/IT)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UCER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timing step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states how much the model is permitted to lag the real world.</a:t>
            </a:r>
          </a:p>
          <a:p>
            <a:r>
              <a:rPr lang="en-US" dirty="0" smtClean="0"/>
              <a:t>The result of this step is a set of informal notes on performance constraints.</a:t>
            </a:r>
          </a:p>
          <a:p>
            <a:r>
              <a:rPr lang="en-US" dirty="0" smtClean="0"/>
              <a:t>An elevator control system must detect when up &amp; down buttons are pressed.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step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focuses on the problem of process scheduling &amp; allocates processors to processes.</a:t>
            </a:r>
          </a:p>
          <a:p>
            <a:r>
              <a:rPr lang="en-US" dirty="0" smtClean="0"/>
              <a:t>Jacksons elevator control example has 50 processes.</a:t>
            </a:r>
          </a:p>
          <a:p>
            <a:r>
              <a:rPr lang="en-US" dirty="0" smtClean="0"/>
              <a:t>Number of processes may be different from no. of processors.</a:t>
            </a:r>
          </a:p>
          <a:p>
            <a:r>
              <a:rPr lang="en-US" dirty="0" smtClean="0"/>
              <a:t>Developers has to match between processor &amp; processes.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JSD application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software</a:t>
            </a:r>
          </a:p>
          <a:p>
            <a:r>
              <a:rPr lang="en-US" dirty="0" smtClean="0"/>
              <a:t>Real time software</a:t>
            </a:r>
          </a:p>
          <a:p>
            <a:r>
              <a:rPr lang="en-US" dirty="0" smtClean="0"/>
              <a:t>Microcode(Embedded system)</a:t>
            </a:r>
          </a:p>
          <a:p>
            <a:r>
              <a:rPr lang="en-US" dirty="0" smtClean="0"/>
              <a:t>Programming parallel computers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OMT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JSD approach is </a:t>
            </a:r>
            <a:r>
              <a:rPr lang="en-US" dirty="0" smtClean="0">
                <a:solidFill>
                  <a:srgbClr val="FF0000"/>
                </a:solidFill>
              </a:rPr>
              <a:t>complex &amp; difficult </a:t>
            </a:r>
            <a:r>
              <a:rPr lang="en-US" dirty="0" smtClean="0"/>
              <a:t>to fully comprehend.</a:t>
            </a:r>
          </a:p>
          <a:p>
            <a:r>
              <a:rPr lang="en-US" dirty="0" smtClean="0"/>
              <a:t>It heavily relies on </a:t>
            </a:r>
            <a:r>
              <a:rPr lang="en-US" dirty="0" err="1" smtClean="0">
                <a:solidFill>
                  <a:srgbClr val="FF0000"/>
                </a:solidFill>
              </a:rPr>
              <a:t>pseudocode</a:t>
            </a:r>
            <a:r>
              <a:rPr lang="en-US" dirty="0" smtClean="0"/>
              <a:t>; graphic models are easier to understand.</a:t>
            </a:r>
          </a:p>
          <a:p>
            <a:r>
              <a:rPr lang="en-US" dirty="0" smtClean="0"/>
              <a:t>It places more emphasis on </a:t>
            </a:r>
            <a:r>
              <a:rPr lang="en-US" dirty="0" smtClean="0">
                <a:solidFill>
                  <a:srgbClr val="FF0000"/>
                </a:solidFill>
              </a:rPr>
              <a:t>actions</a:t>
            </a:r>
            <a:r>
              <a:rPr lang="en-US" dirty="0" smtClean="0"/>
              <a:t> and less on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Associations in OMT is treated as actions in JSD.(ex: a clerk </a:t>
            </a:r>
            <a:r>
              <a:rPr lang="en-US" dirty="0" smtClean="0">
                <a:solidFill>
                  <a:srgbClr val="00B050"/>
                </a:solidFill>
              </a:rPr>
              <a:t>allocates</a:t>
            </a:r>
            <a:r>
              <a:rPr lang="en-US" dirty="0" smtClean="0"/>
              <a:t> product to order)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 Structured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different style than SA/SD or OMT</a:t>
            </a:r>
          </a:p>
          <a:p>
            <a:r>
              <a:rPr lang="en-US" dirty="0" smtClean="0"/>
              <a:t>It was developed by Michael Jackson</a:t>
            </a:r>
          </a:p>
          <a:p>
            <a:r>
              <a:rPr lang="en-US" dirty="0" smtClean="0"/>
              <a:t>Popular in Europe.</a:t>
            </a:r>
          </a:p>
          <a:p>
            <a:r>
              <a:rPr lang="en-US" dirty="0" smtClean="0"/>
              <a:t>Does not distinguish between Analysis &amp; Design.</a:t>
            </a:r>
          </a:p>
          <a:p>
            <a:r>
              <a:rPr lang="en-US" dirty="0" smtClean="0"/>
              <a:t>Include both phases as specification</a:t>
            </a:r>
          </a:p>
          <a:p>
            <a:r>
              <a:rPr lang="en-US" dirty="0" smtClean="0"/>
              <a:t>It intended specially for applications in which timing is important.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 Structured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JSD divides system development into two stages </a:t>
            </a:r>
          </a:p>
          <a:p>
            <a:pPr lvl="1"/>
            <a:r>
              <a:rPr lang="en-US" dirty="0" smtClean="0"/>
              <a:t>1) specification (What)</a:t>
            </a:r>
          </a:p>
          <a:p>
            <a:pPr lvl="1"/>
            <a:r>
              <a:rPr lang="en-US" dirty="0" smtClean="0"/>
              <a:t>2) implementation(How)</a:t>
            </a:r>
          </a:p>
          <a:p>
            <a:endParaRPr lang="en-US" dirty="0" smtClean="0"/>
          </a:p>
          <a:p>
            <a:r>
              <a:rPr lang="en-US" dirty="0" smtClean="0"/>
              <a:t>JSD is less graphically oriented than SA/SD and OMT.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JSD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Action step</a:t>
            </a:r>
          </a:p>
          <a:p>
            <a:r>
              <a:rPr lang="en-US" dirty="0" smtClean="0"/>
              <a:t>Entity Structure step</a:t>
            </a:r>
          </a:p>
          <a:p>
            <a:r>
              <a:rPr lang="en-US" dirty="0" smtClean="0"/>
              <a:t>Initial Model step</a:t>
            </a:r>
          </a:p>
          <a:p>
            <a:r>
              <a:rPr lang="en-US" dirty="0" smtClean="0"/>
              <a:t>Function step</a:t>
            </a:r>
          </a:p>
          <a:p>
            <a:r>
              <a:rPr lang="en-US" dirty="0" smtClean="0"/>
              <a:t>System timing step</a:t>
            </a:r>
          </a:p>
          <a:p>
            <a:r>
              <a:rPr lang="en-US" dirty="0" smtClean="0"/>
              <a:t>Implementation step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Elevator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controls</a:t>
            </a:r>
          </a:p>
          <a:p>
            <a:pPr lvl="1"/>
            <a:r>
              <a:rPr lang="en-US" dirty="0" smtClean="0"/>
              <a:t>Two elevators.</a:t>
            </a:r>
          </a:p>
          <a:p>
            <a:pPr lvl="1"/>
            <a:r>
              <a:rPr lang="en-US" dirty="0" smtClean="0"/>
              <a:t>Servicing six floors</a:t>
            </a:r>
          </a:p>
          <a:p>
            <a:pPr lvl="1"/>
            <a:r>
              <a:rPr lang="en-US" dirty="0" smtClean="0"/>
              <a:t>Each elevator has six inside buttons</a:t>
            </a:r>
          </a:p>
          <a:p>
            <a:pPr lvl="2">
              <a:buNone/>
            </a:pPr>
            <a:r>
              <a:rPr lang="en-US" dirty="0" smtClean="0"/>
              <a:t>( one for each floor)</a:t>
            </a:r>
          </a:p>
          <a:p>
            <a:pPr lvl="1"/>
            <a:r>
              <a:rPr lang="en-US" dirty="0" smtClean="0"/>
              <a:t>Each floor has up and down buttons in the waiting area.</a:t>
            </a:r>
          </a:p>
          <a:p>
            <a:pPr lvl="1">
              <a:buNone/>
            </a:pPr>
            <a:r>
              <a:rPr lang="en-US" dirty="0" smtClean="0"/>
              <a:t>   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Action step</a:t>
            </a:r>
            <a:br>
              <a:rPr lang="en-US" dirty="0" smtClean="0"/>
            </a:br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entities &amp; actions</a:t>
            </a:r>
          </a:p>
          <a:p>
            <a:r>
              <a:rPr lang="en-US" dirty="0" smtClean="0"/>
              <a:t>Input to this step is the requirement statement</a:t>
            </a:r>
          </a:p>
          <a:p>
            <a:r>
              <a:rPr lang="en-US" dirty="0" smtClean="0"/>
              <a:t>Output is a list of entities &amp; actions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 entities </a:t>
            </a:r>
            <a:r>
              <a:rPr lang="en-US" dirty="0" smtClean="0"/>
              <a:t>for the elevator control system.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1) Button  2) Elevator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Three actions </a:t>
            </a:r>
            <a:r>
              <a:rPr lang="en-US" sz="2800" dirty="0" smtClean="0">
                <a:solidFill>
                  <a:srgbClr val="00B050"/>
                </a:solidFill>
              </a:rPr>
              <a:t>1) Press a button 2) Elevator arrives at floor n 3) Elevator leaves floor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Structure step</a:t>
            </a:r>
            <a:br>
              <a:rPr lang="en-US" dirty="0" smtClean="0"/>
            </a:br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Partially orders the actions of each entity by time</a:t>
            </a:r>
          </a:p>
          <a:p>
            <a:r>
              <a:rPr lang="en-US" dirty="0" smtClean="0"/>
              <a:t>It is permissible for an elevator to arrive at floor 3, leave floor 3, arrive at floor 2, leave floor 2 and so on.</a:t>
            </a:r>
          </a:p>
          <a:p>
            <a:r>
              <a:rPr lang="en-US" dirty="0" smtClean="0"/>
              <a:t>It does not make sense for two arrive actions to occur in succession ; arrive and leave operations must alternate.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 Model step</a:t>
            </a:r>
            <a:br>
              <a:rPr lang="en-US" dirty="0" smtClean="0"/>
            </a:br>
            <a:r>
              <a:rPr lang="en-US" dirty="0" smtClean="0"/>
              <a:t>Step-3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States how the real world connects to the abstract model.</a:t>
            </a:r>
          </a:p>
          <a:p>
            <a:r>
              <a:rPr lang="en-US" dirty="0" smtClean="0"/>
              <a:t>It supports state-vector &amp; data stream connection.</a:t>
            </a:r>
          </a:p>
          <a:p>
            <a:r>
              <a:rPr lang="en-US" dirty="0" smtClean="0"/>
              <a:t>State-vector ex: ‘up-flag’ set true in elevator by pressing ones, no record of extra presses.</a:t>
            </a:r>
          </a:p>
          <a:p>
            <a:r>
              <a:rPr lang="en-US" dirty="0" smtClean="0"/>
              <a:t>Data stream ex. printer buffer is of finite size.</a:t>
            </a:r>
          </a:p>
          <a:p>
            <a:r>
              <a:rPr lang="en-US" dirty="0" smtClean="0"/>
              <a:t>JSD data stream connections are buffers of infinite size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step</a:t>
            </a:r>
            <a:br>
              <a:rPr lang="en-US" dirty="0" smtClean="0"/>
            </a:br>
            <a:r>
              <a:rPr lang="en-US" dirty="0" smtClean="0"/>
              <a:t>Step-4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 uses </a:t>
            </a:r>
            <a:r>
              <a:rPr lang="en-US" dirty="0" err="1" smtClean="0"/>
              <a:t>pseudocode</a:t>
            </a:r>
            <a:r>
              <a:rPr lang="en-US" dirty="0" smtClean="0"/>
              <a:t> to state output of actions.</a:t>
            </a:r>
          </a:p>
          <a:p>
            <a:r>
              <a:rPr lang="en-US" dirty="0" smtClean="0"/>
              <a:t>At the end of this step the developer has a complete specification of the required system.</a:t>
            </a:r>
          </a:p>
          <a:p>
            <a:r>
              <a:rPr lang="en-US" dirty="0" smtClean="0"/>
              <a:t>In elevator example, turning the display panel lights on and off as an elevator arrives at each floor is a function that must be specified.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537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Jackson Structured Development</vt:lpstr>
      <vt:lpstr>Jackson Structured Development</vt:lpstr>
      <vt:lpstr>Jackson Structured Development</vt:lpstr>
      <vt:lpstr>Steps in JSD approach</vt:lpstr>
      <vt:lpstr>Example: Elevator control system</vt:lpstr>
      <vt:lpstr>Entity Action step Step-1</vt:lpstr>
      <vt:lpstr>Entity Structure step Step-2</vt:lpstr>
      <vt:lpstr> Initial Model step Step-3 </vt:lpstr>
      <vt:lpstr> Function step Step-4 </vt:lpstr>
      <vt:lpstr>System timing step </vt:lpstr>
      <vt:lpstr>Implementation step </vt:lpstr>
      <vt:lpstr>JSD application areas</vt:lpstr>
      <vt:lpstr>Comparison with OMT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Jackson Structured Development</dc:title>
  <dc:creator>hp</dc:creator>
  <cp:lastModifiedBy>hp</cp:lastModifiedBy>
  <cp:revision>9</cp:revision>
  <dcterms:created xsi:type="dcterms:W3CDTF">2006-08-16T00:00:00Z</dcterms:created>
  <dcterms:modified xsi:type="dcterms:W3CDTF">2020-12-31T07:49:37Z</dcterms:modified>
</cp:coreProperties>
</file>