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8.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9.xml" ContentType="application/vnd.openxmlformats-officedocument.presentationml.slide+xml"/>
  <Override PartName="/ppt/slides/slide67.xml" ContentType="application/vnd.openxmlformats-officedocument.presentationml.slide+xml"/>
  <Override PartName="/ppt/slides/slide71.xml" ContentType="application/vnd.openxmlformats-officedocument.presentationml.slide+xml"/>
  <Override PartName="/ppt/slides/slide49.xml" ContentType="application/vnd.openxmlformats-officedocument.presentationml.slide+xml"/>
  <Override PartName="/ppt/slides/slide7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2.xml" ContentType="application/vnd.openxmlformats-officedocument.presentationml.slide+xml"/>
  <Override PartName="/ppt/slides/slide76.xml" ContentType="application/vnd.openxmlformats-officedocument.presentationml.slide+xml"/>
  <Override PartName="/ppt/slides/slide78.xml" ContentType="application/vnd.openxmlformats-officedocument.presentationml.slide+xml"/>
  <Override PartName="/ppt/slides/slide75.xml" ContentType="application/vnd.openxmlformats-officedocument.presentationml.slide+xml"/>
  <Override PartName="/ppt/slides/slide77.xml" ContentType="application/vnd.openxmlformats-officedocument.presentationml.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44.xml" ContentType="application/vnd.openxmlformats-officedocument.presentationml.notesSlide+xml"/>
  <Override PartName="/ppt/notesSlides/notesSlide10.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1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18.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8.xml" ContentType="application/vnd.openxmlformats-officedocument.presentationml.notesSlide+xml"/>
  <Override PartName="/ppt/notesSlides/notesSlide52.xml" ContentType="application/vnd.openxmlformats-officedocument.presentationml.notesSlide+xml"/>
  <Override PartName="/ppt/notesSlides/notesSlide9.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7.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notesSlides/notesSlide36.xml" ContentType="application/vnd.openxmlformats-officedocument.presentationml.notes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7.xml" ContentType="application/vnd.openxmlformats-officedocument.presentationml.notesSlide+xml"/>
  <Override PartName="/ppt/notesSlides/notesSlide76.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5.xml" ContentType="application/vnd.openxmlformats-officedocument.presentationml.notesSlide+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notesSlides/notesSlide74.xml" ContentType="application/vnd.openxmlformats-officedocument.presentationml.notesSlide+xml"/>
  <Override PartName="/ppt/slideLayouts/slideLayout1.xml" ContentType="application/vnd.openxmlformats-officedocument.presentationml.slideLayout+xml"/>
  <Override PartName="/ppt/notesSlides/notesSlide73.xml" ContentType="application/vnd.openxmlformats-officedocument.presentationml.notesSlide+xml"/>
  <Override PartName="/ppt/slideLayouts/slideLayout9.xml" ContentType="application/vnd.openxmlformats-officedocument.presentationml.slideLayout+xml"/>
  <Override PartName="/ppt/notesSlides/notesSlide77.xml" ContentType="application/vnd.openxmlformats-officedocument.presentationml.notesSlide+xml"/>
  <Override PartName="/ppt/slideLayouts/slideLayout8.xml" ContentType="application/vnd.openxmlformats-officedocument.presentationml.slideLayout+xml"/>
  <Override PartName="/ppt/notesSlides/notesSlide81.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notesSlides/notesSlide80.xml" ContentType="application/vnd.openxmlformats-officedocument.presentationml.notesSlide+xml"/>
  <Override PartName="/ppt/slideLayouts/slideLayout6.xml" ContentType="application/vnd.openxmlformats-officedocument.presentationml.slideLayout+xml"/>
  <Override PartName="/ppt/notesSlides/notesSlide79.xml" ContentType="application/vnd.openxmlformats-officedocument.presentationml.notesSlide+xml"/>
  <Override PartName="/ppt/slideLayouts/slideLayout7.xml" ContentType="application/vnd.openxmlformats-officedocument.presentationml.slideLayout+xml"/>
  <Override PartName="/ppt/notesSlides/notesSlide78.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1.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4.xml" ContentType="application/vnd.openxmlformats-officedocument.presentationml.notesSlide+xml"/>
  <Override PartName="/ppt/notesSlides/notesSlide59.xml" ContentType="application/vnd.openxmlformats-officedocument.presentationml.notesSlide+xml"/>
  <Override PartName="/ppt/notesSlides/notesSlide5.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57.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3"/>
  </p:notesMasterIdLst>
  <p:handoutMasterIdLst>
    <p:handoutMasterId r:id="rId84"/>
  </p:handoutMasterIdLst>
  <p:sldIdLst>
    <p:sldId id="1071" r:id="rId2"/>
    <p:sldId id="1165" r:id="rId3"/>
    <p:sldId id="1168" r:id="rId4"/>
    <p:sldId id="1170" r:id="rId5"/>
    <p:sldId id="1171" r:id="rId6"/>
    <p:sldId id="1172" r:id="rId7"/>
    <p:sldId id="1173" r:id="rId8"/>
    <p:sldId id="1175" r:id="rId9"/>
    <p:sldId id="1176" r:id="rId10"/>
    <p:sldId id="1178" r:id="rId11"/>
    <p:sldId id="1179" r:id="rId12"/>
    <p:sldId id="1180" r:id="rId13"/>
    <p:sldId id="1181" r:id="rId14"/>
    <p:sldId id="1182" r:id="rId15"/>
    <p:sldId id="1183" r:id="rId16"/>
    <p:sldId id="1184" r:id="rId17"/>
    <p:sldId id="1185" r:id="rId18"/>
    <p:sldId id="1186" r:id="rId19"/>
    <p:sldId id="1187" r:id="rId20"/>
    <p:sldId id="1188" r:id="rId21"/>
    <p:sldId id="1189" r:id="rId22"/>
    <p:sldId id="1190" r:id="rId23"/>
    <p:sldId id="1191" r:id="rId24"/>
    <p:sldId id="1192" r:id="rId25"/>
    <p:sldId id="1193" r:id="rId26"/>
    <p:sldId id="1194" r:id="rId27"/>
    <p:sldId id="1195" r:id="rId28"/>
    <p:sldId id="1196" r:id="rId29"/>
    <p:sldId id="1197" r:id="rId30"/>
    <p:sldId id="1198" r:id="rId31"/>
    <p:sldId id="1200" r:id="rId32"/>
    <p:sldId id="1201" r:id="rId33"/>
    <p:sldId id="1202" r:id="rId34"/>
    <p:sldId id="1203" r:id="rId35"/>
    <p:sldId id="1204" r:id="rId36"/>
    <p:sldId id="1205" r:id="rId37"/>
    <p:sldId id="1206" r:id="rId38"/>
    <p:sldId id="1209" r:id="rId39"/>
    <p:sldId id="1210" r:id="rId40"/>
    <p:sldId id="1211" r:id="rId41"/>
    <p:sldId id="1212" r:id="rId42"/>
    <p:sldId id="1213" r:id="rId43"/>
    <p:sldId id="1214" r:id="rId44"/>
    <p:sldId id="1215" r:id="rId45"/>
    <p:sldId id="1216" r:id="rId46"/>
    <p:sldId id="1217" r:id="rId47"/>
    <p:sldId id="1218" r:id="rId48"/>
    <p:sldId id="1219" r:id="rId49"/>
    <p:sldId id="1220" r:id="rId50"/>
    <p:sldId id="1221" r:id="rId51"/>
    <p:sldId id="1222" r:id="rId52"/>
    <p:sldId id="1223" r:id="rId53"/>
    <p:sldId id="1224" r:id="rId54"/>
    <p:sldId id="1225" r:id="rId55"/>
    <p:sldId id="1226" r:id="rId56"/>
    <p:sldId id="1227" r:id="rId57"/>
    <p:sldId id="1228" r:id="rId58"/>
    <p:sldId id="1232" r:id="rId59"/>
    <p:sldId id="1252" r:id="rId60"/>
    <p:sldId id="1254" r:id="rId61"/>
    <p:sldId id="1255" r:id="rId62"/>
    <p:sldId id="1256" r:id="rId63"/>
    <p:sldId id="1257" r:id="rId64"/>
    <p:sldId id="1258" r:id="rId65"/>
    <p:sldId id="1309" r:id="rId66"/>
    <p:sldId id="1310" r:id="rId67"/>
    <p:sldId id="1311" r:id="rId68"/>
    <p:sldId id="1312" r:id="rId69"/>
    <p:sldId id="1308" r:id="rId70"/>
    <p:sldId id="1313" r:id="rId71"/>
    <p:sldId id="1314" r:id="rId72"/>
    <p:sldId id="1315" r:id="rId73"/>
    <p:sldId id="1316" r:id="rId74"/>
    <p:sldId id="1317" r:id="rId75"/>
    <p:sldId id="1318" r:id="rId76"/>
    <p:sldId id="1319" r:id="rId77"/>
    <p:sldId id="1320" r:id="rId78"/>
    <p:sldId id="1321" r:id="rId79"/>
    <p:sldId id="1322" r:id="rId80"/>
    <p:sldId id="1323" r:id="rId81"/>
    <p:sldId id="1324" r:id="rId82"/>
  </p:sldIdLst>
  <p:sldSz cx="9144000" cy="6858000" type="screen4x3"/>
  <p:notesSz cx="6858000" cy="9144000"/>
  <p:defaultTextStyle>
    <a:defPPr>
      <a:defRPr lang="en-US"/>
    </a:defPPr>
    <a:lvl1pPr algn="l" rtl="0" fontAlgn="base">
      <a:spcBef>
        <a:spcPct val="0"/>
      </a:spcBef>
      <a:spcAft>
        <a:spcPct val="0"/>
      </a:spcAft>
      <a:defRPr sz="3200" b="1" i="1" kern="1200">
        <a:solidFill>
          <a:schemeClr val="tx1"/>
        </a:solidFill>
        <a:latin typeface="Baby Kruffy"/>
        <a:ea typeface="+mn-ea"/>
        <a:cs typeface="+mn-cs"/>
      </a:defRPr>
    </a:lvl1pPr>
    <a:lvl2pPr marL="457200" algn="l" rtl="0" fontAlgn="base">
      <a:spcBef>
        <a:spcPct val="0"/>
      </a:spcBef>
      <a:spcAft>
        <a:spcPct val="0"/>
      </a:spcAft>
      <a:defRPr sz="3200" b="1" i="1" kern="1200">
        <a:solidFill>
          <a:schemeClr val="tx1"/>
        </a:solidFill>
        <a:latin typeface="Baby Kruffy"/>
        <a:ea typeface="+mn-ea"/>
        <a:cs typeface="+mn-cs"/>
      </a:defRPr>
    </a:lvl2pPr>
    <a:lvl3pPr marL="914400" algn="l" rtl="0" fontAlgn="base">
      <a:spcBef>
        <a:spcPct val="0"/>
      </a:spcBef>
      <a:spcAft>
        <a:spcPct val="0"/>
      </a:spcAft>
      <a:defRPr sz="3200" b="1" i="1" kern="1200">
        <a:solidFill>
          <a:schemeClr val="tx1"/>
        </a:solidFill>
        <a:latin typeface="Baby Kruffy"/>
        <a:ea typeface="+mn-ea"/>
        <a:cs typeface="+mn-cs"/>
      </a:defRPr>
    </a:lvl3pPr>
    <a:lvl4pPr marL="1371600" algn="l" rtl="0" fontAlgn="base">
      <a:spcBef>
        <a:spcPct val="0"/>
      </a:spcBef>
      <a:spcAft>
        <a:spcPct val="0"/>
      </a:spcAft>
      <a:defRPr sz="3200" b="1" i="1" kern="1200">
        <a:solidFill>
          <a:schemeClr val="tx1"/>
        </a:solidFill>
        <a:latin typeface="Baby Kruffy"/>
        <a:ea typeface="+mn-ea"/>
        <a:cs typeface="+mn-cs"/>
      </a:defRPr>
    </a:lvl4pPr>
    <a:lvl5pPr marL="1828800" algn="l" rtl="0" fontAlgn="base">
      <a:spcBef>
        <a:spcPct val="0"/>
      </a:spcBef>
      <a:spcAft>
        <a:spcPct val="0"/>
      </a:spcAft>
      <a:defRPr sz="3200" b="1" i="1" kern="1200">
        <a:solidFill>
          <a:schemeClr val="tx1"/>
        </a:solidFill>
        <a:latin typeface="Baby Kruffy"/>
        <a:ea typeface="+mn-ea"/>
        <a:cs typeface="+mn-cs"/>
      </a:defRPr>
    </a:lvl5pPr>
    <a:lvl6pPr marL="2286000" algn="l" defTabSz="914400" rtl="0" eaLnBrk="1" latinLnBrk="0" hangingPunct="1">
      <a:defRPr sz="3200" b="1" i="1" kern="1200">
        <a:solidFill>
          <a:schemeClr val="tx1"/>
        </a:solidFill>
        <a:latin typeface="Baby Kruffy"/>
        <a:ea typeface="+mn-ea"/>
        <a:cs typeface="+mn-cs"/>
      </a:defRPr>
    </a:lvl6pPr>
    <a:lvl7pPr marL="2743200" algn="l" defTabSz="914400" rtl="0" eaLnBrk="1" latinLnBrk="0" hangingPunct="1">
      <a:defRPr sz="3200" b="1" i="1" kern="1200">
        <a:solidFill>
          <a:schemeClr val="tx1"/>
        </a:solidFill>
        <a:latin typeface="Baby Kruffy"/>
        <a:ea typeface="+mn-ea"/>
        <a:cs typeface="+mn-cs"/>
      </a:defRPr>
    </a:lvl7pPr>
    <a:lvl8pPr marL="3200400" algn="l" defTabSz="914400" rtl="0" eaLnBrk="1" latinLnBrk="0" hangingPunct="1">
      <a:defRPr sz="3200" b="1" i="1" kern="1200">
        <a:solidFill>
          <a:schemeClr val="tx1"/>
        </a:solidFill>
        <a:latin typeface="Baby Kruffy"/>
        <a:ea typeface="+mn-ea"/>
        <a:cs typeface="+mn-cs"/>
      </a:defRPr>
    </a:lvl8pPr>
    <a:lvl9pPr marL="3657600" algn="l" defTabSz="914400" rtl="0" eaLnBrk="1" latinLnBrk="0" hangingPunct="1">
      <a:defRPr sz="3200" b="1" i="1" kern="1200">
        <a:solidFill>
          <a:schemeClr val="tx1"/>
        </a:solidFill>
        <a:latin typeface="Baby Kruffy"/>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6633"/>
    <a:srgbClr val="660066"/>
    <a:srgbClr val="3366FF"/>
    <a:srgbClr val="66FFFF"/>
    <a:srgbClr val="CCFF99"/>
    <a:srgbClr val="6666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53" autoAdjust="0"/>
    <p:restoredTop sz="94624" autoAdjust="0"/>
  </p:normalViewPr>
  <p:slideViewPr>
    <p:cSldViewPr>
      <p:cViewPr>
        <p:scale>
          <a:sx n="100" d="100"/>
          <a:sy n="100" d="100"/>
        </p:scale>
        <p:origin x="-606" y="7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2.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912FFE78-57A1-4D26-9893-4E6412B4EC56}" type="slidenum">
              <a:rPr lang="en-US"/>
              <a:pPr>
                <a:defRPr/>
              </a:pPr>
              <a:t>‹#›</a:t>
            </a:fld>
            <a:endParaRPr lang="en-US" dirty="0"/>
          </a:p>
        </p:txBody>
      </p:sp>
    </p:spTree>
    <p:extLst>
      <p:ext uri="{BB962C8B-B14F-4D97-AF65-F5344CB8AC3E}">
        <p14:creationId xmlns:p14="http://schemas.microsoft.com/office/powerpoint/2010/main" val="454637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D6F7EB73-A61C-4E64-9D0C-9C3399AA4909}" type="slidenum">
              <a:rPr lang="en-US"/>
              <a:pPr>
                <a:defRPr/>
              </a:pPr>
              <a:t>‹#›</a:t>
            </a:fld>
            <a:endParaRPr lang="en-US" dirty="0"/>
          </a:p>
        </p:txBody>
      </p:sp>
    </p:spTree>
    <p:extLst>
      <p:ext uri="{BB962C8B-B14F-4D97-AF65-F5344CB8AC3E}">
        <p14:creationId xmlns:p14="http://schemas.microsoft.com/office/powerpoint/2010/main" val="247023771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p:txBody>
          <a:bodyPr/>
          <a:lstStyle/>
          <a:p>
            <a:pPr>
              <a:defRPr/>
            </a:pPr>
            <a:r>
              <a:rPr lang="en-US" dirty="0" smtClean="0"/>
              <a:t>1.#</a:t>
            </a: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387BDA-ECB7-47F7-B1F1-E7E00935F961}" type="slidenum">
              <a:rPr lang="en-US"/>
              <a:pPr/>
              <a:t>10</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6930D-1429-4853-A142-F132AF0C119A}" type="slidenum">
              <a:rPr lang="en-US"/>
              <a:pPr/>
              <a:t>11</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60BFE-AE4E-4D4F-BD28-BC90B34DC600}" type="slidenum">
              <a:rPr lang="en-US"/>
              <a:pPr/>
              <a:t>12</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17941-6A63-4048-BE2C-6FE22F67E9F9}" type="slidenum">
              <a:rPr lang="en-US"/>
              <a:pPr/>
              <a:t>13</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945F2-1F0E-4D85-9828-3258BE35F02D}" type="slidenum">
              <a:rPr lang="en-US"/>
              <a:pPr/>
              <a:t>14</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21789-80E8-4C47-B44C-B096379BA560}" type="slidenum">
              <a:rPr lang="en-US"/>
              <a:pPr/>
              <a:t>15</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71D17-D973-4F4F-A396-EAFC7869CF1F}" type="slidenum">
              <a:rPr lang="en-US"/>
              <a:pPr/>
              <a:t>16</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2270BF-77B2-4A0F-B4E0-A30517C246C0}" type="slidenum">
              <a:rPr lang="en-US"/>
              <a:pPr/>
              <a:t>17</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B1D6F-2FE4-49D3-91F0-502391B296EA}" type="slidenum">
              <a:rPr lang="en-US"/>
              <a:pPr/>
              <a:t>18</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D856FD-D53A-4C9C-B0A0-9EECD937442B}" type="slidenum">
              <a:rPr lang="en-US"/>
              <a:pPr/>
              <a:t>19</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892ED-1E11-408D-996E-A8EF3317B3FC}" type="slidenum">
              <a:rPr lang="en-US"/>
              <a:pPr/>
              <a:t>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13BE0-F042-463F-9C34-59933F3B93F4}" type="slidenum">
              <a:rPr lang="en-US"/>
              <a:pPr/>
              <a:t>20</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5D689-BF07-4147-A811-F88B67C7A31C}" type="slidenum">
              <a:rPr lang="en-US"/>
              <a:pPr/>
              <a:t>21</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7A4F7-1AC3-4018-9D84-4476AF3F4D2A}" type="slidenum">
              <a:rPr lang="en-US"/>
              <a:pPr/>
              <a:t>22</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2FDB0-5DCC-488B-B0E2-8C2014BCAE93}" type="slidenum">
              <a:rPr lang="en-US"/>
              <a:pPr/>
              <a:t>23</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0843A-2A48-4054-9278-5AF42DED02FF}" type="slidenum">
              <a:rPr lang="en-US"/>
              <a:pPr/>
              <a:t>24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19C2A-323D-42DD-B52D-AE31C1E76370}" type="slidenum">
              <a:rPr lang="en-US"/>
              <a:pPr/>
              <a:t>25</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92F17-24B2-4D6D-9C4B-6ED60DED3D0F}" type="slidenum">
              <a:rPr lang="en-US"/>
              <a:pPr/>
              <a:t>26</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A7141-4791-44DE-B765-6CE6BF03C2E0}" type="slidenum">
              <a:rPr lang="en-US"/>
              <a:pPr/>
              <a:t>27</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E351D-2CC2-4F5C-A207-75B00E5D84EF}" type="slidenum">
              <a:rPr lang="en-US"/>
              <a:pPr/>
              <a:t>28</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18F68-10AA-4D68-9D07-ECA048F01A86}" type="slidenum">
              <a:rPr lang="en-US"/>
              <a:pPr/>
              <a:t>29</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42C2F-6372-4D29-8209-22D5957D104C}" type="slidenum">
              <a:rPr lang="en-US"/>
              <a:pPr/>
              <a:t>3</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829F8-1A02-4D68-A714-491489E464AF}" type="slidenum">
              <a:rPr lang="en-US"/>
              <a:pPr/>
              <a:t>30</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97388-377B-4ED7-A693-8C9D51267A68}" type="slidenum">
              <a:rPr lang="en-US"/>
              <a:pPr/>
              <a:t>31</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7359C6-406F-403B-8BF8-DE9AC8336F36}" type="slidenum">
              <a:rPr lang="en-US"/>
              <a:pPr/>
              <a:t>32</a:t>
            </a:fld>
            <a:endParaRPr 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B6814-AC6E-4A7E-A99B-9B94B47F8A40}" type="slidenum">
              <a:rPr lang="en-US"/>
              <a:pPr/>
              <a:t>33</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4323B7-8F98-4548-83AD-A3127F7405B7}" type="slidenum">
              <a:rPr lang="en-US"/>
              <a:pPr/>
              <a:t>34</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6639FE-CC4D-45DA-91B6-B0C4F610A931}" type="slidenum">
              <a:rPr lang="en-US"/>
              <a:pPr/>
              <a:t>35</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97EF0-5D91-4862-A7CF-D520DE6C5E7D}" type="slidenum">
              <a:rPr lang="en-US"/>
              <a:pPr/>
              <a:t>36</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39204C-B520-44CB-9C19-81084441B50C}" type="slidenum">
              <a:rPr lang="en-US"/>
              <a:pPr/>
              <a:t>37</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B3775-04FE-43D1-99D8-14C126A04D39}" type="slidenum">
              <a:rPr lang="en-US"/>
              <a:pPr/>
              <a:t>38</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11E6FA-CD72-4EF0-995E-11DD385A8DDE}" type="slidenum">
              <a:rPr lang="en-US"/>
              <a:pPr/>
              <a:t>39</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FEB9A-F562-4E13-8B68-EB1D5DF936A2}" type="slidenum">
              <a:rPr lang="en-US"/>
              <a:pPr/>
              <a:t>4</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831CF-8816-4C51-B0FD-A4081FF1F714}" type="slidenum">
              <a:rPr lang="en-US"/>
              <a:pPr/>
              <a:t>40</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184BB-A081-4679-9A79-C303863D052C}" type="slidenum">
              <a:rPr lang="en-US"/>
              <a:pPr/>
              <a:t>41</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5C42F6-2C9F-4D2C-8E62-E08589C6AFE4}" type="slidenum">
              <a:rPr lang="en-US"/>
              <a:pPr/>
              <a:t>42</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8F851-BE3F-4415-8637-9FE4242E347A}" type="slidenum">
              <a:rPr lang="en-US"/>
              <a:pPr/>
              <a:t>43</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F5A08-6A83-47F9-BB52-C59F3496BAFF}" type="slidenum">
              <a:rPr lang="en-US"/>
              <a:pPr/>
              <a:t>44</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A03FCF-FAC2-4E8F-8CC3-0E33FB98AB9B}" type="slidenum">
              <a:rPr lang="en-US"/>
              <a:pPr/>
              <a:t>45</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F2561E-A581-4BBC-B7D9-2102749D290E}" type="slidenum">
              <a:rPr lang="en-US"/>
              <a:pPr/>
              <a:t>46</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2456A-F273-4309-89B9-828CF509EE82}" type="slidenum">
              <a:rPr lang="en-US"/>
              <a:pPr/>
              <a:t>47</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5AF1E-6FF5-4674-8875-5C8AC6FF6413}" type="slidenum">
              <a:rPr lang="en-US"/>
              <a:pPr/>
              <a:t>48</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9ADA6-5BE9-4D40-8236-A72D26735E78}" type="slidenum">
              <a:rPr lang="en-US"/>
              <a:pPr/>
              <a:t>49</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03A22-9720-49C2-A0AB-B09F12475F71}" type="slidenum">
              <a:rPr lang="en-US"/>
              <a:pPr/>
              <a:t>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B6E22-9C5C-44D7-8E09-3A4D8B70A19A}" type="slidenum">
              <a:rPr lang="en-US"/>
              <a:pPr/>
              <a:t>50</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C8792-1CF9-4E01-9109-11D3F0E25B1A}" type="slidenum">
              <a:rPr lang="en-US"/>
              <a:pPr/>
              <a:t>51</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A42739-8367-4C3C-819A-B5FAAD33A8E1}" type="slidenum">
              <a:rPr lang="en-US"/>
              <a:pPr/>
              <a:t>52</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1B705-B986-4097-9D56-4CB819098F5A}" type="slidenum">
              <a:rPr lang="en-US"/>
              <a:pPr/>
              <a:t>53</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0F81E-641D-4B4F-A5FB-B045E06E1BFB}" type="slidenum">
              <a:rPr lang="en-US"/>
              <a:pPr/>
              <a:t>54</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7CDA70-E57F-46DC-8AB5-42E900E3D85D}" type="slidenum">
              <a:rPr lang="en-US"/>
              <a:pPr/>
              <a:t>55</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32B0AB-D8A5-4A27-8923-B7121FEDFDA4}" type="slidenum">
              <a:rPr lang="en-US"/>
              <a:pPr/>
              <a:t>56</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98AAAD-1CD3-4B2C-8A71-8747E84BA288}" type="slidenum">
              <a:rPr lang="en-US"/>
              <a:pPr/>
              <a:t>57</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046A50-9F47-43D2-A022-5916FA8A868C}" type="slidenum">
              <a:rPr lang="en-US"/>
              <a:pPr/>
              <a:t>58</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AF5F1-27D8-484F-8FA0-98FBE84C1141}" type="slidenum">
              <a:rPr lang="en-US"/>
              <a:pPr/>
              <a:t>59</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BE9202-B504-425A-AE42-A6B109051D4F}" type="slidenum">
              <a:rPr lang="en-US"/>
              <a:pPr/>
              <a:t>6</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B2D30-17F2-4CE4-A64D-E6553F28B856}" type="slidenum">
              <a:rPr lang="en-US"/>
              <a:pPr/>
              <a:t>60</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00B06-731B-437F-BD6E-D0964A778E88}" type="slidenum">
              <a:rPr lang="en-US"/>
              <a:pPr/>
              <a:t>61</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8F766-A2FF-4E6F-A9C9-D94ED79461F7}" type="slidenum">
              <a:rPr lang="en-US"/>
              <a:pPr/>
              <a:t>62</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F1179-18EC-4731-9ABA-C0DB9570AD38}" type="slidenum">
              <a:rPr lang="en-US"/>
              <a:pPr/>
              <a:t>63</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070F0-C15C-42B0-974F-53006980840D}" type="slidenum">
              <a:rPr lang="en-US"/>
              <a:pPr/>
              <a:t>64</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84285F-39BE-47A0-A116-D6394E8AEB1D}" type="slidenum">
              <a:rPr lang="en-US"/>
              <a:pPr/>
              <a:t>65</a:t>
            </a:fld>
            <a:endParaRPr lang="en-US"/>
          </a:p>
        </p:txBody>
      </p:sp>
      <p:sp>
        <p:nvSpPr>
          <p:cNvPr id="1181698" name="Rectangle 2"/>
          <p:cNvSpPr>
            <a:spLocks noRot="1" noChangeArrowheads="1" noTextEdit="1"/>
          </p:cNvSpPr>
          <p:nvPr>
            <p:ph type="sldImg"/>
          </p:nvPr>
        </p:nvSpPr>
        <p:spPr>
          <a:ln/>
        </p:spPr>
      </p:sp>
      <p:sp>
        <p:nvSpPr>
          <p:cNvPr id="118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179B0-9C6A-4B15-A34E-FFB8F94833E1}" type="slidenum">
              <a:rPr lang="en-US"/>
              <a:pPr/>
              <a:t>66</a:t>
            </a:fld>
            <a:endParaRPr lang="en-US"/>
          </a:p>
        </p:txBody>
      </p:sp>
      <p:sp>
        <p:nvSpPr>
          <p:cNvPr id="1196034" name="Rectangle 2"/>
          <p:cNvSpPr>
            <a:spLocks noRot="1" noChangeArrowheads="1" noTextEdit="1"/>
          </p:cNvSpPr>
          <p:nvPr>
            <p:ph type="sldImg"/>
          </p:nvPr>
        </p:nvSpPr>
        <p:spPr>
          <a:ln/>
        </p:spPr>
      </p:sp>
      <p:sp>
        <p:nvSpPr>
          <p:cNvPr id="1196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17B3D-7BCE-482D-B444-D52EA378DC70}" type="slidenum">
              <a:rPr lang="en-US"/>
              <a:pPr/>
              <a:t>67</a:t>
            </a:fld>
            <a:endParaRPr lang="en-US"/>
          </a:p>
        </p:txBody>
      </p:sp>
      <p:sp>
        <p:nvSpPr>
          <p:cNvPr id="1198082" name="Rectangle 2"/>
          <p:cNvSpPr>
            <a:spLocks noRot="1" noChangeArrowheads="1" noTextEdit="1"/>
          </p:cNvSpPr>
          <p:nvPr>
            <p:ph type="sldImg"/>
          </p:nvPr>
        </p:nvSpPr>
        <p:spPr>
          <a:ln/>
        </p:spPr>
      </p:sp>
      <p:sp>
        <p:nvSpPr>
          <p:cNvPr id="1198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10338-249F-49DA-A1EB-6D5F43B45C0A}" type="slidenum">
              <a:rPr lang="en-US"/>
              <a:pPr/>
              <a:t>68</a:t>
            </a:fld>
            <a:endParaRPr lang="en-US"/>
          </a:p>
        </p:txBody>
      </p:sp>
      <p:sp>
        <p:nvSpPr>
          <p:cNvPr id="1202178" name="Rectangle 2"/>
          <p:cNvSpPr>
            <a:spLocks noRot="1" noChangeArrowheads="1" noTextEdit="1"/>
          </p:cNvSpPr>
          <p:nvPr>
            <p:ph type="sldImg"/>
          </p:nvPr>
        </p:nvSpPr>
        <p:spPr>
          <a:ln/>
        </p:spPr>
      </p:sp>
      <p:sp>
        <p:nvSpPr>
          <p:cNvPr id="1202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88856-2B8A-417D-A47C-A9F7842DC5E9}" type="slidenum">
              <a:rPr lang="en-US"/>
              <a:pPr/>
              <a:t>69</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DF494-A5F0-4894-BA00-742E23A796D1}" type="slidenum">
              <a:rPr lang="en-US"/>
              <a:pPr/>
              <a:t>7</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F84C9-F14B-4414-B9DA-6FC5D4371E6C}" type="slidenum">
              <a:rPr lang="en-US"/>
              <a:pPr/>
              <a:t>70</a:t>
            </a:fld>
            <a:endParaRPr lang="en-US"/>
          </a:p>
        </p:txBody>
      </p:sp>
      <p:sp>
        <p:nvSpPr>
          <p:cNvPr id="1095682" name="Rectangle 2"/>
          <p:cNvSpPr>
            <a:spLocks noRo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30177E-E5DD-41E4-9E7D-583EA083724E}" type="slidenum">
              <a:rPr lang="en-US"/>
              <a:pPr/>
              <a:t>71</a:t>
            </a:fld>
            <a:endParaRPr lang="en-US"/>
          </a:p>
        </p:txBody>
      </p:sp>
      <p:sp>
        <p:nvSpPr>
          <p:cNvPr id="1077250" name="Rectangle 2"/>
          <p:cNvSpPr>
            <a:spLocks noRo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95B16-9120-40ED-816D-54B30138EE1A}" type="slidenum">
              <a:rPr lang="en-US"/>
              <a:pPr/>
              <a:t>72</a:t>
            </a:fld>
            <a:endParaRPr lang="en-US"/>
          </a:p>
        </p:txBody>
      </p:sp>
      <p:sp>
        <p:nvSpPr>
          <p:cNvPr id="1150978" name="Rectangle 2"/>
          <p:cNvSpPr>
            <a:spLocks noRo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4EC961-F5FA-43CB-A4A2-DDFE910457CA}" type="slidenum">
              <a:rPr lang="en-US"/>
              <a:pPr/>
              <a:t>73</a:t>
            </a:fld>
            <a:endParaRPr lang="en-US"/>
          </a:p>
        </p:txBody>
      </p:sp>
      <p:sp>
        <p:nvSpPr>
          <p:cNvPr id="1105922" name="Rectangle 2"/>
          <p:cNvSpPr>
            <a:spLocks noRo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00D5A-5502-45D2-B9F9-E8CCABBEE351}" type="slidenum">
              <a:rPr lang="en-US"/>
              <a:pPr/>
              <a:t>74</a:t>
            </a:fld>
            <a:endParaRPr lang="en-US"/>
          </a:p>
        </p:txBody>
      </p:sp>
      <p:sp>
        <p:nvSpPr>
          <p:cNvPr id="1107970" name="Rectangle 2"/>
          <p:cNvSpPr>
            <a:spLocks noRo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4DAC2F-D6E5-4392-A87F-A4F9E329BCE5}" type="slidenum">
              <a:rPr lang="en-US"/>
              <a:pPr/>
              <a:t>75</a:t>
            </a:fld>
            <a:endParaRPr lang="en-US"/>
          </a:p>
        </p:txBody>
      </p:sp>
      <p:sp>
        <p:nvSpPr>
          <p:cNvPr id="1183746" name="Rectangle 2"/>
          <p:cNvSpPr>
            <a:spLocks noRot="1" noChangeArrowheads="1" noTextEdit="1"/>
          </p:cNvSpPr>
          <p:nvPr>
            <p:ph type="sldImg"/>
          </p:nvPr>
        </p:nvSpPr>
        <p:spPr>
          <a:ln/>
        </p:spPr>
      </p:sp>
      <p:sp>
        <p:nvSpPr>
          <p:cNvPr id="118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C2307-E898-4510-A1DC-8CBDBBD33812}" type="slidenum">
              <a:rPr lang="en-US"/>
              <a:pPr/>
              <a:t>76</a:t>
            </a:fld>
            <a:endParaRPr lang="en-US"/>
          </a:p>
        </p:txBody>
      </p:sp>
      <p:sp>
        <p:nvSpPr>
          <p:cNvPr id="1161218" name="Rectangle 2"/>
          <p:cNvSpPr>
            <a:spLocks noRo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DF7E1-F61E-453C-BAB4-654123406E83}" type="slidenum">
              <a:rPr lang="en-US"/>
              <a:pPr/>
              <a:t>77</a:t>
            </a:fld>
            <a:endParaRPr lang="en-US"/>
          </a:p>
        </p:txBody>
      </p:sp>
      <p:sp>
        <p:nvSpPr>
          <p:cNvPr id="1185794" name="Rectangle 2"/>
          <p:cNvSpPr>
            <a:spLocks noRot="1" noChangeArrowheads="1" noTextEdit="1"/>
          </p:cNvSpPr>
          <p:nvPr>
            <p:ph type="sldImg"/>
          </p:nvPr>
        </p:nvSpPr>
        <p:spPr>
          <a:ln/>
        </p:spPr>
      </p:sp>
      <p:sp>
        <p:nvSpPr>
          <p:cNvPr id="118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948C1-875B-4D3B-A765-15568048FFD1}" type="slidenum">
              <a:rPr lang="en-US"/>
              <a:pPr/>
              <a:t>78</a:t>
            </a:fld>
            <a:endParaRPr lang="en-US"/>
          </a:p>
        </p:txBody>
      </p:sp>
      <p:sp>
        <p:nvSpPr>
          <p:cNvPr id="1110018" name="Rectangle 2"/>
          <p:cNvSpPr>
            <a:spLocks noRo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238E3-7422-477C-9085-9CBC10F5695C}" type="slidenum">
              <a:rPr lang="en-US"/>
              <a:pPr/>
              <a:t>79</a:t>
            </a:fld>
            <a:endParaRPr lang="en-US"/>
          </a:p>
        </p:txBody>
      </p:sp>
      <p:sp>
        <p:nvSpPr>
          <p:cNvPr id="1112066" name="Rectangle 2"/>
          <p:cNvSpPr>
            <a:spLocks noRo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1CF0F-5DC9-4891-A17F-4B78F49DEFB0}" type="slidenum">
              <a:rPr lang="en-US"/>
              <a:pPr/>
              <a:t>8</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0D565-2BFA-4970-8914-9B7471906AF5}" type="slidenum">
              <a:rPr lang="en-US"/>
              <a:pPr/>
              <a:t>80</a:t>
            </a:fld>
            <a:endParaRPr lang="en-US"/>
          </a:p>
        </p:txBody>
      </p:sp>
      <p:sp>
        <p:nvSpPr>
          <p:cNvPr id="1114114" name="Rectangle 2"/>
          <p:cNvSpPr>
            <a:spLocks noRo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9CCB9-B122-41A5-AD2E-E3133682FD15}" type="slidenum">
              <a:rPr lang="en-US"/>
              <a:pPr/>
              <a:t>81</a:t>
            </a:fld>
            <a:endParaRPr lang="en-US"/>
          </a:p>
        </p:txBody>
      </p:sp>
      <p:sp>
        <p:nvSpPr>
          <p:cNvPr id="1116162" name="Rectangle 2"/>
          <p:cNvSpPr>
            <a:spLocks noRo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CA75F-7109-4BA0-B1F3-09934ADB6A2A}" type="slidenum">
              <a:rPr lang="en-US"/>
              <a:pPr/>
              <a:t>9</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p>
                <a:pPr eaLnBrk="0" hangingPunct="0">
                  <a:defRPr/>
                </a:pPr>
                <a:endParaRPr lang="en-US" dirty="0">
                  <a:latin typeface="Baby Kruffy" pitchFamily="2"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p>
                <a:pPr eaLnBrk="0" hangingPunct="0">
                  <a:defRPr/>
                </a:pPr>
                <a:endParaRPr lang="en-US" dirty="0">
                  <a:latin typeface="Baby Kruffy" pitchFamily="2"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p>
                <a:pPr eaLnBrk="0" hangingPunct="0">
                  <a:defRPr/>
                </a:pPr>
                <a:endParaRPr lang="en-US" dirty="0">
                  <a:latin typeface="Baby Kruffy" pitchFamily="2"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p:spPr>
            <p:txBody>
              <a:bodyPr wrap="none" anchor="ctr"/>
              <a:lstStyle/>
              <a:p>
                <a:pPr eaLnBrk="0" hangingPunct="0">
                  <a:defRPr/>
                </a:pPr>
                <a:endParaRPr lang="en-US" dirty="0">
                  <a:latin typeface="Baby Kruffy" pitchFamily="2"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p>
              <a:pPr eaLnBrk="0" hangingPunct="0">
                <a:defRPr/>
              </a:pPr>
              <a:endParaRPr lang="en-US" dirty="0">
                <a:latin typeface="Baby Kruffy" pitchFamily="2"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p>
              <a:pPr eaLnBrk="0" hangingPunct="0">
                <a:defRPr/>
              </a:pPr>
              <a:endParaRPr lang="en-US" dirty="0">
                <a:latin typeface="Baby Kruffy" pitchFamily="2"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p>
              <a:pPr eaLnBrk="0" hangingPunct="0">
                <a:defRPr/>
              </a:pPr>
              <a:endParaRPr lang="en-US" dirty="0">
                <a:latin typeface="Baby Kruffy" pitchFamily="2"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spcBef>
                <a:spcPct val="50000"/>
              </a:spcBef>
              <a:defRPr/>
            </a:pPr>
            <a:r>
              <a:rPr lang="en-US" altLang="en-US" sz="1400" b="0" i="0" dirty="0" smtClean="0">
                <a:latin typeface="McGrawHill-Italic" pitchFamily="2" charset="0"/>
              </a:rPr>
              <a:t>McGraw-Hill</a:t>
            </a:r>
            <a:endParaRPr lang="en-US" altLang="en-US" sz="2400" b="0" i="0" dirty="0" smtClean="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lgn="r">
              <a:spcBef>
                <a:spcPct val="50000"/>
              </a:spcBef>
              <a:buFontTx/>
              <a:buChar char="©"/>
              <a:defRPr/>
            </a:pPr>
            <a:r>
              <a:rPr lang="en-US" altLang="en-US" sz="1400" b="0" i="0" dirty="0" smtClean="0">
                <a:latin typeface="McGrawHill-Italic" pitchFamily="2" charset="0"/>
              </a:rPr>
              <a:t>The McGraw-Hill Companies, Inc., 2000</a:t>
            </a:r>
            <a:endParaRPr lang="en-US" altLang="en-US" sz="2400" b="0" i="0" dirty="0" smtClean="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dirty="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dirty="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fld id="{7698D4A6-EFA1-4B7B-B0F4-6AF9C2AF5F6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901648B4-F9FB-43C9-B4A3-34869FF2A5B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E6753D9B-1B09-4DBD-A99E-B736287B93C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3"/>
          <p:cNvSpPr>
            <a:spLocks noGrp="1" noChangeArrowheads="1"/>
          </p:cNvSpPr>
          <p:nvPr>
            <p:ph type="sldNum" sz="quarter" idx="10"/>
          </p:nvPr>
        </p:nvSpPr>
        <p:spPr>
          <a:ln/>
        </p:spPr>
        <p:txBody>
          <a:bodyPr/>
          <a:lstStyle>
            <a:lvl1pPr>
              <a:defRPr/>
            </a:lvl1pPr>
          </a:lstStyle>
          <a:p>
            <a:pPr>
              <a:defRPr/>
            </a:pPr>
            <a:r>
              <a:rPr lang="en-US"/>
              <a:t>1.</a:t>
            </a:r>
            <a:fld id="{0C11D663-BC2B-4E5F-844A-8BDE132571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B76A7860-EFB2-4DC5-B7FC-D060E29448B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t>18.</a:t>
            </a:r>
            <a:fld id="{EE73D329-ECBD-41D5-8D91-7B3B10AFCC0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t>18.</a:t>
            </a:r>
            <a:fld id="{323862EF-2B5D-416A-838C-2C360BB8429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t>18.</a:t>
            </a:r>
            <a:fld id="{DA87F3D6-0DBA-4D07-BFD9-391E9723B2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t>18.</a:t>
            </a:r>
            <a:fld id="{95C07D5D-6F8A-4CD9-B1D5-1238FB98CAA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r>
              <a:rPr lang="en-US"/>
              <a:t>18.</a:t>
            </a:r>
            <a:fld id="{C701F539-1D42-44BE-A180-77684DB1211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36B856AC-0816-4C0C-97E7-AA15AA9634A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EAB2BEA6-4884-4ECE-8F83-198C4B7C8F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pitchFamily="34" charset="0"/>
              </a:defRPr>
            </a:lvl1pPr>
          </a:lstStyle>
          <a:p>
            <a:r>
              <a:rPr lang="en-US"/>
              <a:t>18.</a:t>
            </a:r>
            <a:fld id="{BA9C52BA-2EE8-48C1-AD43-8FE219001C2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7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p:txBody>
          <a:bodyPr/>
          <a:lstStyle/>
          <a:p>
            <a:pPr>
              <a:defRPr/>
            </a:pPr>
            <a:r>
              <a:rPr lang="en-US" dirty="0" smtClean="0"/>
              <a:t>1.</a:t>
            </a:r>
            <a:fld id="{3A90FFE0-886E-4B10-A1A9-CFD4B30F1DE2}" type="slidenum">
              <a:rPr lang="en-US" dirty="0" smtClean="0"/>
              <a:pPr>
                <a:defRPr/>
              </a:pPr>
              <a:t>1</a:t>
            </a:fld>
            <a:endParaRPr lang="en-US" dirty="0" smtClean="0"/>
          </a:p>
        </p:txBody>
      </p:sp>
      <p:sp>
        <p:nvSpPr>
          <p:cNvPr id="3075" name="Rectangle 3"/>
          <p:cNvSpPr>
            <a:spLocks noChangeArrowheads="1"/>
          </p:cNvSpPr>
          <p:nvPr/>
        </p:nvSpPr>
        <p:spPr bwMode="auto">
          <a:xfrm>
            <a:off x="990600" y="1600200"/>
            <a:ext cx="6858000" cy="3477875"/>
          </a:xfrm>
          <a:prstGeom prst="rect">
            <a:avLst/>
          </a:prstGeom>
          <a:noFill/>
          <a:ln w="9525">
            <a:noFill/>
            <a:miter lim="800000"/>
            <a:headEnd/>
            <a:tailEnd/>
          </a:ln>
        </p:spPr>
        <p:txBody>
          <a:bodyPr>
            <a:spAutoFit/>
          </a:bodyPr>
          <a:lstStyle/>
          <a:p>
            <a:pPr algn="ctr"/>
            <a:endParaRPr lang="en-IN" sz="4400" i="0" dirty="0" smtClean="0"/>
          </a:p>
          <a:p>
            <a:pPr algn="ctr"/>
            <a:endParaRPr lang="en-IN" sz="4400" i="0" dirty="0" smtClean="0"/>
          </a:p>
          <a:p>
            <a:pPr algn="ctr"/>
            <a:r>
              <a:rPr lang="en-IN" sz="4400" i="0" dirty="0" smtClean="0"/>
              <a:t>Network Layer: Part-2</a:t>
            </a:r>
            <a:r>
              <a:rPr lang="en-IN" sz="4400" dirty="0" smtClean="0"/>
              <a:t>	</a:t>
            </a:r>
          </a:p>
          <a:p>
            <a:pPr algn="ctr"/>
            <a:r>
              <a:rPr lang="en-IN" sz="4400" dirty="0" smtClean="0"/>
              <a:t> </a:t>
            </a:r>
            <a:r>
              <a:rPr lang="en-IN" sz="4400" dirty="0"/>
              <a:t>	</a:t>
            </a:r>
          </a:p>
          <a:p>
            <a:pPr algn="ct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492500" y="404813"/>
            <a:ext cx="4059238"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3 (continued)</a:t>
            </a:r>
          </a:p>
        </p:txBody>
      </p:sp>
      <p:sp>
        <p:nvSpPr>
          <p:cNvPr id="35844" name="Text Box 4"/>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35846" name="AutoShape 6"/>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r>
              <a:rPr lang="en-GB" sz="2400"/>
              <a:t>Find the error in the following IP Address</a:t>
            </a:r>
          </a:p>
          <a:p>
            <a:pPr algn="ctr"/>
            <a:r>
              <a:rPr lang="en-GB" sz="2400"/>
              <a:t>75.45.301.14</a:t>
            </a:r>
            <a:endParaRPr lang="en-US" sz="2400"/>
          </a:p>
        </p:txBody>
      </p:sp>
      <p:sp>
        <p:nvSpPr>
          <p:cNvPr id="35847" name="AutoShape 7"/>
          <p:cNvSpPr>
            <a:spLocks noChangeArrowheads="1"/>
          </p:cNvSpPr>
          <p:nvPr/>
        </p:nvSpPr>
        <p:spPr bwMode="auto">
          <a:xfrm>
            <a:off x="1524000" y="4572000"/>
            <a:ext cx="7021513"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r>
              <a:rPr lang="en-GB" sz="2400"/>
              <a:t>In decimal notation each number  &lt;= 255</a:t>
            </a:r>
          </a:p>
          <a:p>
            <a:pPr algn="ctr"/>
            <a:r>
              <a:rPr lang="en-GB" sz="2400"/>
              <a:t>301 is out of the range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492500" y="404813"/>
            <a:ext cx="2017713"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4</a:t>
            </a:r>
          </a:p>
        </p:txBody>
      </p:sp>
      <p:sp>
        <p:nvSpPr>
          <p:cNvPr id="104451" name="Text Box 3"/>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104452" name="AutoShape 4"/>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r>
              <a:rPr lang="en-GB" sz="2400"/>
              <a:t>Change the following binary IP address </a:t>
            </a:r>
          </a:p>
          <a:p>
            <a:pPr algn="ctr"/>
            <a:r>
              <a:rPr lang="en-GB" sz="2400"/>
              <a:t>Hexadecimal notation</a:t>
            </a:r>
          </a:p>
          <a:p>
            <a:pPr algn="ctr"/>
            <a:r>
              <a:rPr lang="en-US" sz="2400"/>
              <a:t>10000001  00001011   00001011 11101111</a:t>
            </a:r>
            <a:endParaRPr lang="en-GB" sz="2400"/>
          </a:p>
          <a:p>
            <a:pPr algn="ctr"/>
            <a:endParaRPr lang="en-US" sz="2400"/>
          </a:p>
        </p:txBody>
      </p:sp>
      <p:sp>
        <p:nvSpPr>
          <p:cNvPr id="104453" name="AutoShape 5"/>
          <p:cNvSpPr>
            <a:spLocks noChangeArrowheads="1"/>
          </p:cNvSpPr>
          <p:nvPr/>
        </p:nvSpPr>
        <p:spPr bwMode="auto">
          <a:xfrm>
            <a:off x="1476375" y="4797425"/>
            <a:ext cx="7021513"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r>
              <a:rPr lang="en-US" sz="2400">
                <a:solidFill>
                  <a:schemeClr val="hlink"/>
                </a:solidFill>
              </a:rPr>
              <a:t>0X</a:t>
            </a:r>
            <a:r>
              <a:rPr lang="en-US" sz="2400">
                <a:solidFill>
                  <a:schemeClr val="bg2"/>
                </a:solidFill>
              </a:rPr>
              <a:t>810B0BEF  or    810B0BEF</a:t>
            </a:r>
            <a:r>
              <a:rPr lang="en-US" sz="2400">
                <a:solidFill>
                  <a:schemeClr val="hlink"/>
                </a:solidFill>
              </a:rPr>
              <a:t>16</a:t>
            </a:r>
            <a:endParaRPr lang="en-GB" sz="2400">
              <a:solidFill>
                <a:schemeClr val="hlink"/>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ChangeArrowheads="1"/>
          </p:cNvSpPr>
          <p:nvPr/>
        </p:nvSpPr>
        <p:spPr bwMode="auto">
          <a:xfrm>
            <a:off x="323850" y="1125538"/>
            <a:ext cx="8534400" cy="4419600"/>
          </a:xfrm>
          <a:prstGeom prst="verticalScroll">
            <a:avLst>
              <a:gd name="adj" fmla="val 12500"/>
            </a:avLst>
          </a:prstGeom>
          <a:solidFill>
            <a:srgbClr val="99CCFF"/>
          </a:solidFill>
          <a:ln w="9525">
            <a:solidFill>
              <a:schemeClr val="tx1"/>
            </a:solidFill>
            <a:round/>
            <a:headEnd/>
            <a:tailEnd/>
          </a:ln>
          <a:effectLst/>
        </p:spPr>
        <p:txBody>
          <a:bodyPr wrap="none" anchor="ctr"/>
          <a:lstStyle/>
          <a:p>
            <a:endParaRPr lang="en-IN"/>
          </a:p>
        </p:txBody>
      </p:sp>
      <p:sp>
        <p:nvSpPr>
          <p:cNvPr id="39939" name="Rectangle 3"/>
          <p:cNvSpPr>
            <a:spLocks noChangeArrowheads="1"/>
          </p:cNvSpPr>
          <p:nvPr/>
        </p:nvSpPr>
        <p:spPr bwMode="auto">
          <a:xfrm>
            <a:off x="2686050" y="2971800"/>
            <a:ext cx="3848100" cy="1431925"/>
          </a:xfrm>
          <a:prstGeom prst="rect">
            <a:avLst/>
          </a:prstGeom>
          <a:noFill/>
          <a:ln w="9525">
            <a:noFill/>
            <a:miter lim="800000"/>
            <a:headEnd/>
            <a:tailEnd/>
          </a:ln>
          <a:effectLst/>
        </p:spPr>
        <p:txBody>
          <a:bodyPr wrap="none">
            <a:spAutoFit/>
          </a:bodyPr>
          <a:lstStyle/>
          <a:p>
            <a:pPr algn="ctr" eaLnBrk="1" hangingPunct="1"/>
            <a:r>
              <a:rPr lang="en-US" sz="4400" b="1">
                <a:latin typeface="Times" charset="0"/>
              </a:rPr>
              <a:t>CLASSFUL </a:t>
            </a:r>
          </a:p>
          <a:p>
            <a:pPr algn="ctr" eaLnBrk="1" hangingPunct="1"/>
            <a:r>
              <a:rPr lang="en-US" sz="4400" b="1">
                <a:latin typeface="Times" charset="0"/>
              </a:rPr>
              <a:t>ADDRESSING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4-2</a:t>
            </a:r>
          </a:p>
        </p:txBody>
      </p:sp>
      <p:pic>
        <p:nvPicPr>
          <p:cNvPr id="41987" name="Picture 3"/>
          <p:cNvPicPr>
            <a:picLocks noChangeAspect="1" noChangeArrowheads="1"/>
          </p:cNvPicPr>
          <p:nvPr/>
        </p:nvPicPr>
        <p:blipFill>
          <a:blip r:embed="rId3"/>
          <a:srcRect/>
          <a:stretch>
            <a:fillRect/>
          </a:stretch>
        </p:blipFill>
        <p:spPr bwMode="auto">
          <a:xfrm>
            <a:off x="1042988" y="3860800"/>
            <a:ext cx="7810500" cy="1693863"/>
          </a:xfrm>
          <a:prstGeom prst="rect">
            <a:avLst/>
          </a:prstGeom>
          <a:noFill/>
          <a:ln w="9525">
            <a:noFill/>
            <a:miter lim="800000"/>
            <a:headEnd/>
            <a:tailEnd/>
          </a:ln>
          <a:effectLst/>
        </p:spPr>
      </p:pic>
      <p:sp>
        <p:nvSpPr>
          <p:cNvPr id="41988" name="Text Box 4"/>
          <p:cNvSpPr txBox="1">
            <a:spLocks noChangeArrowheads="1"/>
          </p:cNvSpPr>
          <p:nvPr/>
        </p:nvSpPr>
        <p:spPr bwMode="auto">
          <a:xfrm>
            <a:off x="1835150" y="1052513"/>
            <a:ext cx="5761038" cy="579437"/>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Occupation of the address space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323850" y="1125538"/>
            <a:ext cx="8534400" cy="4419600"/>
          </a:xfrm>
          <a:prstGeom prst="verticalScroll">
            <a:avLst>
              <a:gd name="adj" fmla="val 12500"/>
            </a:avLst>
          </a:prstGeom>
          <a:solidFill>
            <a:srgbClr val="99CCFF"/>
          </a:solidFill>
          <a:ln w="9525">
            <a:solidFill>
              <a:schemeClr val="tx1"/>
            </a:solidFill>
            <a:round/>
            <a:headEnd/>
            <a:tailEnd/>
          </a:ln>
          <a:effectLst/>
        </p:spPr>
        <p:txBody>
          <a:bodyPr wrap="none" anchor="ctr"/>
          <a:lstStyle/>
          <a:p>
            <a:pPr algn="ctr"/>
            <a:r>
              <a:rPr lang="en-GB" sz="2400"/>
              <a:t>In classful addressing the address space is </a:t>
            </a:r>
          </a:p>
          <a:p>
            <a:pPr algn="ctr"/>
            <a:r>
              <a:rPr lang="en-GB" sz="2400"/>
              <a:t>divided into  5 classes:</a:t>
            </a:r>
          </a:p>
          <a:p>
            <a:pPr algn="ctr"/>
            <a:endParaRPr lang="en-GB" sz="2400"/>
          </a:p>
          <a:p>
            <a:pPr algn="ctr"/>
            <a:r>
              <a:rPr lang="en-US" sz="2400" b="1" i="1">
                <a:solidFill>
                  <a:srgbClr val="FF3300"/>
                </a:solidFill>
                <a:effectLst>
                  <a:outerShdw blurRad="38100" dist="38100" dir="2700000" algn="tl">
                    <a:srgbClr val="000000"/>
                  </a:outerShdw>
                </a:effectLst>
              </a:rPr>
              <a:t>A</a:t>
            </a:r>
            <a:r>
              <a:rPr lang="en-US" sz="2400" b="1" i="1">
                <a:effectLst>
                  <a:outerShdw blurRad="38100" dist="38100" dir="2700000" algn="tl">
                    <a:srgbClr val="000000"/>
                  </a:outerShdw>
                </a:effectLst>
              </a:rPr>
              <a:t>, </a:t>
            </a:r>
            <a:r>
              <a:rPr lang="en-US" sz="2400" b="1" i="1">
                <a:solidFill>
                  <a:srgbClr val="FF3300"/>
                </a:solidFill>
                <a:effectLst>
                  <a:outerShdw blurRad="38100" dist="38100" dir="2700000" algn="tl">
                    <a:srgbClr val="000000"/>
                  </a:outerShdw>
                </a:effectLst>
              </a:rPr>
              <a:t>B</a:t>
            </a:r>
            <a:r>
              <a:rPr lang="en-US" sz="2400" b="1" i="1">
                <a:effectLst>
                  <a:outerShdw blurRad="38100" dist="38100" dir="2700000" algn="tl">
                    <a:srgbClr val="000000"/>
                  </a:outerShdw>
                </a:effectLst>
              </a:rPr>
              <a:t>, </a:t>
            </a:r>
            <a:r>
              <a:rPr lang="en-US" sz="2400" b="1" i="1">
                <a:solidFill>
                  <a:srgbClr val="FF3300"/>
                </a:solidFill>
                <a:effectLst>
                  <a:outerShdw blurRad="38100" dist="38100" dir="2700000" algn="tl">
                    <a:srgbClr val="000000"/>
                  </a:outerShdw>
                </a:effectLst>
              </a:rPr>
              <a:t>C</a:t>
            </a:r>
            <a:r>
              <a:rPr lang="en-US" sz="2400" b="1" i="1">
                <a:effectLst>
                  <a:outerShdw blurRad="38100" dist="38100" dir="2700000" algn="tl">
                    <a:srgbClr val="000000"/>
                  </a:outerShdw>
                </a:effectLst>
              </a:rPr>
              <a:t>, </a:t>
            </a:r>
            <a:r>
              <a:rPr lang="en-US" sz="2400" b="1" i="1">
                <a:solidFill>
                  <a:srgbClr val="FF3300"/>
                </a:solidFill>
                <a:effectLst>
                  <a:outerShdw blurRad="38100" dist="38100" dir="2700000" algn="tl">
                    <a:srgbClr val="000000"/>
                  </a:outerShdw>
                </a:effectLst>
              </a:rPr>
              <a:t>D</a:t>
            </a:r>
            <a:r>
              <a:rPr lang="en-US" sz="2400" b="1" i="1">
                <a:effectLst>
                  <a:outerShdw blurRad="38100" dist="38100" dir="2700000" algn="tl">
                    <a:srgbClr val="000000"/>
                  </a:outerShdw>
                </a:effectLst>
              </a:rPr>
              <a:t>, and </a:t>
            </a:r>
            <a:r>
              <a:rPr lang="en-US" sz="2400" b="1" i="1">
                <a:solidFill>
                  <a:srgbClr val="FF3300"/>
                </a:solidFill>
                <a:effectLst>
                  <a:outerShdw blurRad="38100" dist="38100" dir="2700000" algn="tl">
                    <a:srgbClr val="000000"/>
                  </a:outerShdw>
                </a:effectLst>
              </a:rPr>
              <a:t>E</a:t>
            </a:r>
            <a:r>
              <a:rPr lang="en-US" sz="2400" b="1" i="1">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4-3</a:t>
            </a:r>
          </a:p>
        </p:txBody>
      </p:sp>
      <p:pic>
        <p:nvPicPr>
          <p:cNvPr id="46083" name="Picture 3"/>
          <p:cNvPicPr>
            <a:picLocks noChangeAspect="1" noChangeArrowheads="1"/>
          </p:cNvPicPr>
          <p:nvPr/>
        </p:nvPicPr>
        <p:blipFill>
          <a:blip r:embed="rId3"/>
          <a:srcRect/>
          <a:stretch>
            <a:fillRect/>
          </a:stretch>
        </p:blipFill>
        <p:spPr bwMode="auto">
          <a:xfrm>
            <a:off x="1116013" y="2924175"/>
            <a:ext cx="7080250" cy="2740025"/>
          </a:xfrm>
          <a:prstGeom prst="rect">
            <a:avLst/>
          </a:prstGeom>
          <a:solidFill>
            <a:srgbClr val="99CCFF"/>
          </a:solidFill>
          <a:ln w="9525">
            <a:noFill/>
            <a:miter lim="800000"/>
            <a:headEnd/>
            <a:tailEnd/>
          </a:ln>
          <a:effectLst/>
        </p:spPr>
      </p:pic>
      <p:sp>
        <p:nvSpPr>
          <p:cNvPr id="46084" name="Text Box 4"/>
          <p:cNvSpPr txBox="1">
            <a:spLocks noChangeArrowheads="1"/>
          </p:cNvSpPr>
          <p:nvPr/>
        </p:nvSpPr>
        <p:spPr bwMode="auto">
          <a:xfrm>
            <a:off x="1403350" y="1052513"/>
            <a:ext cx="6332538" cy="579437"/>
          </a:xfrm>
          <a:prstGeom prst="rect">
            <a:avLst/>
          </a:prstGeom>
          <a:noFill/>
          <a:ln w="9525">
            <a:noFill/>
            <a:miter lim="800000"/>
            <a:headEnd/>
            <a:tailEnd/>
          </a:ln>
          <a:effectLst/>
        </p:spPr>
        <p:txBody>
          <a:bodyPr wrap="none">
            <a:spAutoFit/>
          </a:bodyPr>
          <a:lstStyle/>
          <a:p>
            <a:r>
              <a:rPr lang="en-US" sz="3200" b="1">
                <a:latin typeface="Times New Roman" pitchFamily="18" charset="0"/>
              </a:rPr>
              <a:t>Finding the class in binary notation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4-4</a:t>
            </a:r>
          </a:p>
        </p:txBody>
      </p:sp>
      <p:pic>
        <p:nvPicPr>
          <p:cNvPr id="48131" name="Picture 3"/>
          <p:cNvPicPr>
            <a:picLocks noChangeAspect="1" noChangeArrowheads="1"/>
          </p:cNvPicPr>
          <p:nvPr/>
        </p:nvPicPr>
        <p:blipFill>
          <a:blip r:embed="rId3"/>
          <a:srcRect/>
          <a:stretch>
            <a:fillRect/>
          </a:stretch>
        </p:blipFill>
        <p:spPr bwMode="auto">
          <a:xfrm>
            <a:off x="900113" y="2636838"/>
            <a:ext cx="7972425" cy="2720975"/>
          </a:xfrm>
          <a:prstGeom prst="rect">
            <a:avLst/>
          </a:prstGeom>
          <a:noFill/>
          <a:ln w="9525">
            <a:noFill/>
            <a:miter lim="800000"/>
            <a:headEnd/>
            <a:tailEnd/>
          </a:ln>
          <a:effectLst/>
        </p:spPr>
      </p:pic>
      <p:sp>
        <p:nvSpPr>
          <p:cNvPr id="48132" name="Text Box 4"/>
          <p:cNvSpPr txBox="1">
            <a:spLocks noChangeArrowheads="1"/>
          </p:cNvSpPr>
          <p:nvPr/>
        </p:nvSpPr>
        <p:spPr bwMode="auto">
          <a:xfrm>
            <a:off x="2195513" y="1052513"/>
            <a:ext cx="4530725" cy="579437"/>
          </a:xfrm>
          <a:prstGeom prst="rect">
            <a:avLst/>
          </a:prstGeom>
          <a:noFill/>
          <a:ln w="9525">
            <a:noFill/>
            <a:miter lim="800000"/>
            <a:headEnd/>
            <a:tailEnd/>
          </a:ln>
          <a:effectLst/>
        </p:spPr>
        <p:txBody>
          <a:bodyPr wrap="none">
            <a:spAutoFit/>
          </a:bodyPr>
          <a:lstStyle/>
          <a:p>
            <a:r>
              <a:rPr lang="en-US" sz="3200" b="1">
                <a:latin typeface="Times New Roman" pitchFamily="18" charset="0"/>
              </a:rPr>
              <a:t>Finding the address class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p:cNvSpPr>
            <a:spLocks noChangeArrowheads="1"/>
          </p:cNvSpPr>
          <p:nvPr/>
        </p:nvSpPr>
        <p:spPr bwMode="auto">
          <a:xfrm>
            <a:off x="323850" y="1125538"/>
            <a:ext cx="8534400" cy="4419600"/>
          </a:xfrm>
          <a:prstGeom prst="verticalScroll">
            <a:avLst>
              <a:gd name="adj" fmla="val 12500"/>
            </a:avLst>
          </a:prstGeom>
          <a:solidFill>
            <a:srgbClr val="99CCFF"/>
          </a:solidFill>
          <a:ln w="9525">
            <a:solidFill>
              <a:schemeClr val="tx1"/>
            </a:solidFill>
            <a:round/>
            <a:headEnd/>
            <a:tailEnd/>
          </a:ln>
          <a:effectLst/>
        </p:spPr>
        <p:txBody>
          <a:bodyPr wrap="none" anchor="ctr"/>
          <a:lstStyle/>
          <a:p>
            <a:pPr algn="ctr"/>
            <a:r>
              <a:rPr lang="en-GB" sz="2400"/>
              <a:t>Show that Class </a:t>
            </a:r>
            <a:r>
              <a:rPr lang="en-US" sz="2400" b="1" i="1">
                <a:solidFill>
                  <a:srgbClr val="FF3300"/>
                </a:solidFill>
                <a:effectLst>
                  <a:outerShdw blurRad="38100" dist="38100" dir="2700000" algn="tl">
                    <a:srgbClr val="000000"/>
                  </a:outerShdw>
                </a:effectLst>
              </a:rPr>
              <a:t>A</a:t>
            </a:r>
            <a:r>
              <a:rPr lang="en-US" sz="2400" b="1" i="1">
                <a:effectLst>
                  <a:outerShdw blurRad="38100" dist="38100" dir="2700000" algn="tl">
                    <a:srgbClr val="000000"/>
                  </a:outerShdw>
                </a:effectLst>
              </a:rPr>
              <a:t>  </a:t>
            </a:r>
            <a:r>
              <a:rPr lang="en-US" sz="2400" i="1"/>
              <a:t>has </a:t>
            </a:r>
          </a:p>
          <a:p>
            <a:pPr algn="ctr"/>
            <a:r>
              <a:rPr lang="en-US" sz="2400" i="1"/>
              <a:t>2</a:t>
            </a:r>
            <a:r>
              <a:rPr lang="en-US" sz="2400" i="1" baseline="30000"/>
              <a:t>31</a:t>
            </a:r>
            <a:r>
              <a:rPr lang="en-US" sz="2400" i="1"/>
              <a:t> =</a:t>
            </a:r>
            <a:r>
              <a:rPr lang="en-US" sz="2400" b="1" i="1">
                <a:effectLst>
                  <a:outerShdw blurRad="38100" dist="38100" dir="2700000" algn="tl">
                    <a:srgbClr val="000000"/>
                  </a:outerShdw>
                </a:effectLst>
              </a:rPr>
              <a:t> </a:t>
            </a:r>
            <a:r>
              <a:rPr lang="en-US" sz="2400"/>
              <a:t>2,147,483,648 addresses</a:t>
            </a:r>
          </a:p>
        </p:txBody>
      </p:sp>
      <p:sp>
        <p:nvSpPr>
          <p:cNvPr id="108547" name="Text Box 3"/>
          <p:cNvSpPr txBox="1">
            <a:spLocks noChangeArrowheads="1"/>
          </p:cNvSpPr>
          <p:nvPr/>
        </p:nvSpPr>
        <p:spPr bwMode="auto">
          <a:xfrm>
            <a:off x="3851275" y="188913"/>
            <a:ext cx="2017713"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4427538" y="765175"/>
            <a:ext cx="1566862" cy="495300"/>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2400" b="1" i="1">
                <a:effectLst>
                  <a:outerShdw blurRad="38100" dist="38100" dir="2700000" algn="tl">
                    <a:srgbClr val="C0C0C0"/>
                  </a:outerShdw>
                </a:effectLst>
                <a:latin typeface="Times New Roman" pitchFamily="18" charset="0"/>
              </a:rPr>
              <a:t>Example 6</a:t>
            </a:r>
          </a:p>
        </p:txBody>
      </p:sp>
      <p:sp>
        <p:nvSpPr>
          <p:cNvPr id="110595" name="Text Box 3"/>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110596" name="AutoShape 4"/>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r>
              <a:rPr lang="en-GB" sz="2400"/>
              <a:t>Find the class of the following IP addresses</a:t>
            </a:r>
          </a:p>
          <a:p>
            <a:pPr algn="ctr"/>
            <a:r>
              <a:rPr lang="en-US" sz="2400" b="1"/>
              <a:t> 0</a:t>
            </a:r>
            <a:r>
              <a:rPr lang="en-US" sz="2400"/>
              <a:t>0000001  00001011   00001011 11101111</a:t>
            </a:r>
          </a:p>
          <a:p>
            <a:pPr algn="ctr"/>
            <a:r>
              <a:rPr lang="en-US" sz="2400"/>
              <a:t>11000001  00001011   00001011 11101111</a:t>
            </a:r>
            <a:endParaRPr lang="en-GB" sz="2400"/>
          </a:p>
          <a:p>
            <a:pPr algn="ctr"/>
            <a:endParaRPr lang="en-US" sz="2400"/>
          </a:p>
        </p:txBody>
      </p:sp>
      <p:sp>
        <p:nvSpPr>
          <p:cNvPr id="110597" name="AutoShape 5"/>
          <p:cNvSpPr>
            <a:spLocks noChangeArrowheads="1"/>
          </p:cNvSpPr>
          <p:nvPr/>
        </p:nvSpPr>
        <p:spPr bwMode="auto">
          <a:xfrm>
            <a:off x="1295401" y="4581525"/>
            <a:ext cx="7418388"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buFontTx/>
              <a:buChar char="•"/>
            </a:pPr>
            <a:r>
              <a:rPr lang="en-US" sz="2400" b="1" dirty="0"/>
              <a:t>0</a:t>
            </a:r>
            <a:r>
              <a:rPr lang="en-US" sz="2400" dirty="0"/>
              <a:t>0000001  00001011   00001011 11101111</a:t>
            </a:r>
          </a:p>
          <a:p>
            <a:pPr algn="ctr"/>
            <a:r>
              <a:rPr lang="en-GB" sz="2400" dirty="0"/>
              <a:t>1</a:t>
            </a:r>
            <a:r>
              <a:rPr lang="en-GB" sz="2400" baseline="30000" dirty="0"/>
              <a:t>st</a:t>
            </a:r>
            <a:r>
              <a:rPr lang="en-GB" sz="2400" dirty="0"/>
              <a:t> is 0, hence it is Class A</a:t>
            </a:r>
            <a:endParaRPr lang="en-US" sz="2400" dirty="0"/>
          </a:p>
          <a:p>
            <a:pPr algn="ctr">
              <a:buFontTx/>
              <a:buChar char="•"/>
            </a:pPr>
            <a:r>
              <a:rPr lang="en-US" sz="2400" dirty="0"/>
              <a:t>11000001  00001011   00001011 11101111</a:t>
            </a:r>
            <a:endParaRPr lang="en-GB" sz="2400" dirty="0"/>
          </a:p>
          <a:p>
            <a:pPr algn="ctr"/>
            <a:r>
              <a:rPr lang="en-GB" sz="2000" dirty="0">
                <a:solidFill>
                  <a:schemeClr val="hlink"/>
                </a:solidFill>
              </a:rPr>
              <a:t>1</a:t>
            </a:r>
            <a:r>
              <a:rPr lang="en-GB" sz="2000" baseline="30000" dirty="0">
                <a:solidFill>
                  <a:schemeClr val="hlink"/>
                </a:solidFill>
              </a:rPr>
              <a:t>st</a:t>
            </a:r>
            <a:r>
              <a:rPr lang="en-GB" sz="2000" dirty="0">
                <a:solidFill>
                  <a:schemeClr val="hlink"/>
                </a:solidFill>
              </a:rPr>
              <a:t> and 2</a:t>
            </a:r>
            <a:r>
              <a:rPr lang="en-GB" sz="2000" baseline="30000" dirty="0">
                <a:solidFill>
                  <a:schemeClr val="hlink"/>
                </a:solidFill>
              </a:rPr>
              <a:t>nd</a:t>
            </a:r>
            <a:r>
              <a:rPr lang="en-GB" sz="2000" dirty="0">
                <a:solidFill>
                  <a:schemeClr val="hlink"/>
                </a:solidFill>
              </a:rPr>
              <a:t> bits are 1, and 3</a:t>
            </a:r>
            <a:r>
              <a:rPr lang="en-GB" sz="2000" baseline="30000" dirty="0">
                <a:solidFill>
                  <a:schemeClr val="hlink"/>
                </a:solidFill>
              </a:rPr>
              <a:t>rd</a:t>
            </a:r>
            <a:r>
              <a:rPr lang="en-GB" sz="2000" dirty="0">
                <a:solidFill>
                  <a:schemeClr val="hlink"/>
                </a:solidFill>
              </a:rPr>
              <a:t> bit is 0 hence, Class C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4-5</a:t>
            </a:r>
          </a:p>
        </p:txBody>
      </p:sp>
      <p:pic>
        <p:nvPicPr>
          <p:cNvPr id="56323" name="Picture 3"/>
          <p:cNvPicPr>
            <a:picLocks noChangeAspect="1" noChangeArrowheads="1"/>
          </p:cNvPicPr>
          <p:nvPr/>
        </p:nvPicPr>
        <p:blipFill>
          <a:blip r:embed="rId3"/>
          <a:srcRect/>
          <a:stretch>
            <a:fillRect/>
          </a:stretch>
        </p:blipFill>
        <p:spPr bwMode="auto">
          <a:xfrm>
            <a:off x="1116013" y="2924175"/>
            <a:ext cx="7089775" cy="2740025"/>
          </a:xfrm>
          <a:prstGeom prst="rect">
            <a:avLst/>
          </a:prstGeom>
          <a:noFill/>
          <a:ln w="9525">
            <a:noFill/>
            <a:miter lim="800000"/>
            <a:headEnd/>
            <a:tailEnd/>
          </a:ln>
          <a:effectLst/>
        </p:spPr>
      </p:pic>
      <p:sp>
        <p:nvSpPr>
          <p:cNvPr id="56324" name="Text Box 4"/>
          <p:cNvSpPr txBox="1">
            <a:spLocks noChangeArrowheads="1"/>
          </p:cNvSpPr>
          <p:nvPr/>
        </p:nvSpPr>
        <p:spPr bwMode="auto">
          <a:xfrm>
            <a:off x="1331913" y="1196975"/>
            <a:ext cx="6535737" cy="579438"/>
          </a:xfrm>
          <a:prstGeom prst="rect">
            <a:avLst/>
          </a:prstGeom>
          <a:noFill/>
          <a:ln w="9525">
            <a:noFill/>
            <a:miter lim="800000"/>
            <a:headEnd/>
            <a:tailEnd/>
          </a:ln>
          <a:effectLst/>
        </p:spPr>
        <p:txBody>
          <a:bodyPr wrap="none">
            <a:spAutoFit/>
          </a:bodyPr>
          <a:lstStyle/>
          <a:p>
            <a:r>
              <a:rPr lang="en-US" sz="3200" b="1">
                <a:latin typeface="Times New Roman" pitchFamily="18" charset="0"/>
              </a:rPr>
              <a:t>Finding the class in decimal notation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560388" y="2101850"/>
            <a:ext cx="7727950" cy="2286000"/>
          </a:xfrm>
          <a:prstGeom prst="rect">
            <a:avLst/>
          </a:prstGeom>
          <a:noFill/>
          <a:ln w="9525">
            <a:noFill/>
            <a:miter lim="800000"/>
            <a:headEnd/>
            <a:tailEnd/>
          </a:ln>
          <a:effectLst/>
        </p:spPr>
        <p:txBody>
          <a:bodyPr wrap="none">
            <a:spAutoFit/>
          </a:bodyPr>
          <a:lstStyle/>
          <a:p>
            <a:pPr algn="ctr" eaLnBrk="1" hangingPunct="1"/>
            <a:r>
              <a:rPr lang="en-US" altLang="en-US" sz="7200" b="1" i="1">
                <a:solidFill>
                  <a:srgbClr val="FF0066"/>
                </a:solidFill>
                <a:latin typeface="Times New Roman" pitchFamily="18" charset="0"/>
              </a:rPr>
              <a:t>IP Addresses:</a:t>
            </a:r>
          </a:p>
          <a:p>
            <a:pPr algn="ctr" eaLnBrk="1" hangingPunct="1"/>
            <a:r>
              <a:rPr lang="en-US" altLang="en-US" sz="7200" b="1" i="1">
                <a:solidFill>
                  <a:srgbClr val="FF0066"/>
                </a:solidFill>
                <a:latin typeface="Times New Roman" pitchFamily="18" charset="0"/>
              </a:rPr>
              <a:t>Classful Addressing</a:t>
            </a:r>
          </a:p>
        </p:txBody>
      </p:sp>
      <p:sp>
        <p:nvSpPr>
          <p:cNvPr id="5133" name="Rectangle 13"/>
          <p:cNvSpPr>
            <a:spLocks noGrp="1" noChangeArrowheads="1"/>
          </p:cNvSpPr>
          <p:nvPr>
            <p:ph type="body" orient="vert" idx="1"/>
          </p:nvPr>
        </p:nvSpPr>
        <p:spPr>
          <a:xfrm>
            <a:off x="609600" y="2420938"/>
            <a:ext cx="7910513" cy="3724275"/>
          </a:xfrm>
        </p:spPr>
        <p:txBody>
          <a:bodyPr/>
          <a:lstStyle/>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4427538" y="765175"/>
            <a:ext cx="1566862" cy="495300"/>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2400" b="1" i="1">
                <a:effectLst>
                  <a:outerShdw blurRad="38100" dist="38100" dir="2700000" algn="tl">
                    <a:srgbClr val="C0C0C0"/>
                  </a:outerShdw>
                </a:effectLst>
                <a:latin typeface="Times New Roman" pitchFamily="18" charset="0"/>
              </a:rPr>
              <a:t>Example 7</a:t>
            </a:r>
          </a:p>
        </p:txBody>
      </p:sp>
      <p:sp>
        <p:nvSpPr>
          <p:cNvPr id="112643" name="Text Box 3"/>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112644" name="AutoShape 4"/>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r>
              <a:rPr lang="en-GB" sz="2400"/>
              <a:t>Find the class of the following addresses</a:t>
            </a:r>
          </a:p>
          <a:p>
            <a:pPr algn="ctr"/>
            <a:r>
              <a:rPr lang="en-GB" sz="2400"/>
              <a:t>158.223.1.108</a:t>
            </a:r>
          </a:p>
          <a:p>
            <a:pPr algn="ctr"/>
            <a:r>
              <a:rPr lang="en-GB" sz="2400"/>
              <a:t>227.13.14.88</a:t>
            </a:r>
          </a:p>
          <a:p>
            <a:pPr algn="ctr"/>
            <a:r>
              <a:rPr lang="en-US" sz="2400" b="1"/>
              <a:t> </a:t>
            </a:r>
            <a:endParaRPr lang="en-US" sz="2400"/>
          </a:p>
        </p:txBody>
      </p:sp>
      <p:sp>
        <p:nvSpPr>
          <p:cNvPr id="112645" name="AutoShape 5"/>
          <p:cNvSpPr>
            <a:spLocks noChangeArrowheads="1"/>
          </p:cNvSpPr>
          <p:nvPr/>
        </p:nvSpPr>
        <p:spPr bwMode="auto">
          <a:xfrm>
            <a:off x="1547813" y="4508500"/>
            <a:ext cx="7021512"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buFontTx/>
              <a:buChar char="•"/>
            </a:pPr>
            <a:r>
              <a:rPr lang="en-GB" sz="2400"/>
              <a:t>158.223.1.108</a:t>
            </a:r>
          </a:p>
          <a:p>
            <a:pPr algn="ctr"/>
            <a:r>
              <a:rPr lang="en-GB" sz="2400"/>
              <a:t>1</a:t>
            </a:r>
            <a:r>
              <a:rPr lang="en-GB" sz="2400" baseline="30000"/>
              <a:t>st</a:t>
            </a:r>
            <a:r>
              <a:rPr lang="en-GB" sz="2400"/>
              <a:t> byte = 158  (128&lt;158&lt;191)  class B</a:t>
            </a:r>
          </a:p>
          <a:p>
            <a:pPr algn="ctr">
              <a:buFontTx/>
              <a:buChar char="•"/>
            </a:pPr>
            <a:r>
              <a:rPr lang="en-GB" sz="2400"/>
              <a:t>227.13.14.88</a:t>
            </a:r>
          </a:p>
          <a:p>
            <a:pPr algn="ctr"/>
            <a:r>
              <a:rPr lang="en-GB" sz="2400"/>
              <a:t>1</a:t>
            </a:r>
            <a:r>
              <a:rPr lang="en-GB" sz="2400" baseline="30000"/>
              <a:t>st</a:t>
            </a:r>
            <a:r>
              <a:rPr lang="en-GB" sz="2400"/>
              <a:t> byte = 227 (224&lt;227&lt;239) class D</a:t>
            </a:r>
          </a:p>
          <a:p>
            <a:pPr algn="ctr">
              <a:buFontTx/>
              <a:buChar char="•"/>
            </a:pPr>
            <a:endParaRPr lang="en-GB"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AutoShape 2"/>
          <p:cNvSpPr>
            <a:spLocks noGrp="1" noChangeArrowheads="1"/>
          </p:cNvSpPr>
          <p:nvPr>
            <p:ph type="title"/>
          </p:nvPr>
        </p:nvSpPr>
        <p:spPr/>
        <p:txBody>
          <a:bodyPr/>
          <a:lstStyle/>
          <a:p>
            <a:r>
              <a:rPr lang="en-GB" sz="3200"/>
              <a:t>IP address with appending port number</a:t>
            </a:r>
            <a:endParaRPr lang="en-US" sz="3200"/>
          </a:p>
        </p:txBody>
      </p:sp>
      <p:sp>
        <p:nvSpPr>
          <p:cNvPr id="324611" name="Rectangle 3"/>
          <p:cNvSpPr>
            <a:spLocks noGrp="1" noChangeArrowheads="1"/>
          </p:cNvSpPr>
          <p:nvPr>
            <p:ph type="body" idx="1"/>
          </p:nvPr>
        </p:nvSpPr>
        <p:spPr/>
        <p:txBody>
          <a:bodyPr/>
          <a:lstStyle/>
          <a:p>
            <a:r>
              <a:rPr lang="en-GB"/>
              <a:t>158.128.1.108:25</a:t>
            </a:r>
          </a:p>
          <a:p>
            <a:r>
              <a:rPr lang="en-GB"/>
              <a:t>the for octet before colon is the IP address</a:t>
            </a:r>
          </a:p>
          <a:p>
            <a:r>
              <a:rPr lang="en-GB"/>
              <a:t>The number of colon (25) is the port number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4-6</a:t>
            </a:r>
          </a:p>
        </p:txBody>
      </p:sp>
      <p:pic>
        <p:nvPicPr>
          <p:cNvPr id="66563" name="Picture 3"/>
          <p:cNvPicPr>
            <a:picLocks noChangeAspect="1" noChangeArrowheads="1"/>
          </p:cNvPicPr>
          <p:nvPr/>
        </p:nvPicPr>
        <p:blipFill>
          <a:blip r:embed="rId3"/>
          <a:srcRect/>
          <a:stretch>
            <a:fillRect/>
          </a:stretch>
        </p:blipFill>
        <p:spPr bwMode="auto">
          <a:xfrm>
            <a:off x="179388" y="2781300"/>
            <a:ext cx="8556625" cy="2755900"/>
          </a:xfrm>
          <a:prstGeom prst="rect">
            <a:avLst/>
          </a:prstGeom>
          <a:noFill/>
          <a:ln w="9525">
            <a:noFill/>
            <a:miter lim="800000"/>
            <a:headEnd/>
            <a:tailEnd/>
          </a:ln>
          <a:effectLst/>
        </p:spPr>
      </p:pic>
      <p:sp>
        <p:nvSpPr>
          <p:cNvPr id="66564" name="Text Box 4"/>
          <p:cNvSpPr txBox="1">
            <a:spLocks noChangeArrowheads="1"/>
          </p:cNvSpPr>
          <p:nvPr/>
        </p:nvSpPr>
        <p:spPr bwMode="auto">
          <a:xfrm>
            <a:off x="3059113" y="908050"/>
            <a:ext cx="3049587" cy="579438"/>
          </a:xfrm>
          <a:prstGeom prst="rect">
            <a:avLst/>
          </a:prstGeom>
          <a:noFill/>
          <a:ln w="9525">
            <a:noFill/>
            <a:miter lim="800000"/>
            <a:headEnd/>
            <a:tailEnd/>
          </a:ln>
          <a:effectLst/>
        </p:spPr>
        <p:txBody>
          <a:bodyPr wrap="none">
            <a:spAutoFit/>
          </a:bodyPr>
          <a:lstStyle/>
          <a:p>
            <a:r>
              <a:rPr lang="en-US" sz="3200" b="1">
                <a:latin typeface="Times New Roman" pitchFamily="18" charset="0"/>
              </a:rPr>
              <a:t>Netid and hostid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4-7</a:t>
            </a:r>
          </a:p>
        </p:txBody>
      </p:sp>
      <p:pic>
        <p:nvPicPr>
          <p:cNvPr id="68611" name="Picture 3"/>
          <p:cNvPicPr>
            <a:picLocks noChangeAspect="1" noChangeArrowheads="1"/>
          </p:cNvPicPr>
          <p:nvPr/>
        </p:nvPicPr>
        <p:blipFill>
          <a:blip r:embed="rId3"/>
          <a:srcRect/>
          <a:stretch>
            <a:fillRect/>
          </a:stretch>
        </p:blipFill>
        <p:spPr bwMode="auto">
          <a:xfrm>
            <a:off x="815975" y="887413"/>
            <a:ext cx="7870825" cy="5437187"/>
          </a:xfrm>
          <a:prstGeom prst="rect">
            <a:avLst/>
          </a:prstGeom>
          <a:noFill/>
          <a:ln w="9525">
            <a:noFill/>
            <a:miter lim="800000"/>
            <a:headEnd/>
            <a:tailEnd/>
          </a:ln>
          <a:effectLst/>
        </p:spPr>
      </p:pic>
      <p:sp>
        <p:nvSpPr>
          <p:cNvPr id="68612" name="Text Box 4"/>
          <p:cNvSpPr txBox="1">
            <a:spLocks noChangeArrowheads="1"/>
          </p:cNvSpPr>
          <p:nvPr/>
        </p:nvSpPr>
        <p:spPr bwMode="auto">
          <a:xfrm>
            <a:off x="2894013" y="95250"/>
            <a:ext cx="3087687" cy="579438"/>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Blocks in class 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09600" y="2998788"/>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Millions of class A addresses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are wasted. </a:t>
            </a:r>
          </a:p>
        </p:txBody>
      </p:sp>
      <p:pic>
        <p:nvPicPr>
          <p:cNvPr id="70659" name="Picture 3"/>
          <p:cNvPicPr>
            <a:picLocks noChangeAspect="1" noChangeArrowheads="1"/>
          </p:cNvPicPr>
          <p:nvPr/>
        </p:nvPicPr>
        <p:blipFill>
          <a:blip r:embed="rId3"/>
          <a:srcRect/>
          <a:stretch>
            <a:fillRect/>
          </a:stretch>
        </p:blipFill>
        <p:spPr bwMode="auto">
          <a:xfrm>
            <a:off x="533400" y="2203450"/>
            <a:ext cx="2057400" cy="69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4-8</a:t>
            </a:r>
          </a:p>
        </p:txBody>
      </p:sp>
      <p:pic>
        <p:nvPicPr>
          <p:cNvPr id="72707" name="Picture 3"/>
          <p:cNvPicPr>
            <a:picLocks noChangeAspect="1" noChangeArrowheads="1"/>
          </p:cNvPicPr>
          <p:nvPr/>
        </p:nvPicPr>
        <p:blipFill>
          <a:blip r:embed="rId3"/>
          <a:srcRect/>
          <a:stretch>
            <a:fillRect/>
          </a:stretch>
        </p:blipFill>
        <p:spPr bwMode="auto">
          <a:xfrm>
            <a:off x="684213" y="1296988"/>
            <a:ext cx="7769225" cy="5561012"/>
          </a:xfrm>
          <a:prstGeom prst="rect">
            <a:avLst/>
          </a:prstGeom>
          <a:noFill/>
          <a:ln w="9525">
            <a:noFill/>
            <a:miter lim="800000"/>
            <a:headEnd/>
            <a:tailEnd/>
          </a:ln>
          <a:effectLst/>
        </p:spPr>
      </p:pic>
      <p:sp>
        <p:nvSpPr>
          <p:cNvPr id="72708" name="Text Box 4"/>
          <p:cNvSpPr txBox="1">
            <a:spLocks noChangeArrowheads="1"/>
          </p:cNvSpPr>
          <p:nvPr/>
        </p:nvSpPr>
        <p:spPr bwMode="auto">
          <a:xfrm>
            <a:off x="3563938" y="333375"/>
            <a:ext cx="3065462" cy="579438"/>
          </a:xfrm>
          <a:prstGeom prst="rect">
            <a:avLst/>
          </a:prstGeom>
          <a:noFill/>
          <a:ln w="9525">
            <a:noFill/>
            <a:miter lim="800000"/>
            <a:headEnd/>
            <a:tailEnd/>
          </a:ln>
          <a:effectLst/>
        </p:spPr>
        <p:txBody>
          <a:bodyPr wrap="none">
            <a:spAutoFit/>
          </a:bodyPr>
          <a:lstStyle/>
          <a:p>
            <a:r>
              <a:rPr lang="en-US" sz="3200" b="1">
                <a:latin typeface="Times New Roman" pitchFamily="18" charset="0"/>
              </a:rPr>
              <a:t>Blocks in class B</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457200" y="2998788"/>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Many class B addresses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are wasted.</a:t>
            </a:r>
          </a:p>
        </p:txBody>
      </p:sp>
      <p:pic>
        <p:nvPicPr>
          <p:cNvPr id="74755" name="Picture 3"/>
          <p:cNvPicPr>
            <a:picLocks noChangeAspect="1" noChangeArrowheads="1"/>
          </p:cNvPicPr>
          <p:nvPr/>
        </p:nvPicPr>
        <p:blipFill>
          <a:blip r:embed="rId3"/>
          <a:srcRect/>
          <a:stretch>
            <a:fillRect/>
          </a:stretch>
        </p:blipFill>
        <p:spPr bwMode="auto">
          <a:xfrm>
            <a:off x="304800" y="2203450"/>
            <a:ext cx="2057400" cy="69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4-9</a:t>
            </a:r>
          </a:p>
        </p:txBody>
      </p:sp>
      <p:pic>
        <p:nvPicPr>
          <p:cNvPr id="76803" name="Picture 3"/>
          <p:cNvPicPr>
            <a:picLocks noChangeAspect="1" noChangeArrowheads="1"/>
          </p:cNvPicPr>
          <p:nvPr/>
        </p:nvPicPr>
        <p:blipFill>
          <a:blip r:embed="rId3"/>
          <a:srcRect/>
          <a:stretch>
            <a:fillRect/>
          </a:stretch>
        </p:blipFill>
        <p:spPr bwMode="auto">
          <a:xfrm>
            <a:off x="688975" y="839788"/>
            <a:ext cx="7769225" cy="5561012"/>
          </a:xfrm>
          <a:prstGeom prst="rect">
            <a:avLst/>
          </a:prstGeom>
          <a:noFill/>
          <a:ln w="9525">
            <a:noFill/>
            <a:miter lim="800000"/>
            <a:headEnd/>
            <a:tailEnd/>
          </a:ln>
          <a:effectLst/>
        </p:spPr>
      </p:pic>
      <p:sp>
        <p:nvSpPr>
          <p:cNvPr id="76804" name="Text Box 4"/>
          <p:cNvSpPr txBox="1">
            <a:spLocks noChangeArrowheads="1"/>
          </p:cNvSpPr>
          <p:nvPr/>
        </p:nvSpPr>
        <p:spPr bwMode="auto">
          <a:xfrm>
            <a:off x="3924300" y="188913"/>
            <a:ext cx="3087688" cy="579437"/>
          </a:xfrm>
          <a:prstGeom prst="rect">
            <a:avLst/>
          </a:prstGeom>
          <a:noFill/>
          <a:ln w="9525">
            <a:noFill/>
            <a:miter lim="800000"/>
            <a:headEnd/>
            <a:tailEnd/>
          </a:ln>
          <a:effectLst/>
        </p:spPr>
        <p:txBody>
          <a:bodyPr wrap="none">
            <a:spAutoFit/>
          </a:bodyPr>
          <a:lstStyle/>
          <a:p>
            <a:r>
              <a:rPr lang="en-US" sz="3200" b="1">
                <a:latin typeface="Times New Roman" pitchFamily="18" charset="0"/>
              </a:rPr>
              <a:t>Blocks in class 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09600" y="1974850"/>
            <a:ext cx="80772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The number of addresses in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 class C block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is smaller than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 needs of most organizations. </a:t>
            </a:r>
          </a:p>
        </p:txBody>
      </p:sp>
      <p:pic>
        <p:nvPicPr>
          <p:cNvPr id="78851" name="Picture 3"/>
          <p:cNvPicPr>
            <a:picLocks noChangeAspect="1" noChangeArrowheads="1"/>
          </p:cNvPicPr>
          <p:nvPr/>
        </p:nvPicPr>
        <p:blipFill>
          <a:blip r:embed="rId3"/>
          <a:srcRect/>
          <a:stretch>
            <a:fillRect/>
          </a:stretch>
        </p:blipFill>
        <p:spPr bwMode="auto">
          <a:xfrm>
            <a:off x="533400" y="1212850"/>
            <a:ext cx="2057400" cy="69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838200" y="1974850"/>
            <a:ext cx="74676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Class D addresses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are used for multicasting;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there is only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one block in this class.</a:t>
            </a:r>
          </a:p>
        </p:txBody>
      </p:sp>
      <p:pic>
        <p:nvPicPr>
          <p:cNvPr id="80899" name="Picture 3"/>
          <p:cNvPicPr>
            <a:picLocks noChangeAspect="1" noChangeArrowheads="1"/>
          </p:cNvPicPr>
          <p:nvPr/>
        </p:nvPicPr>
        <p:blipFill>
          <a:blip r:embed="rId3"/>
          <a:srcRect/>
          <a:stretch>
            <a:fillRect/>
          </a:stretch>
        </p:blipFill>
        <p:spPr bwMode="auto">
          <a:xfrm>
            <a:off x="762000" y="1212850"/>
            <a:ext cx="2057400" cy="69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066800" y="2286000"/>
            <a:ext cx="7239000" cy="1797050"/>
          </a:xfrm>
          <a:prstGeom prst="rect">
            <a:avLst/>
          </a:prstGeom>
          <a:solidFill>
            <a:srgbClr val="99CCFF"/>
          </a:soli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dirty="0">
                <a:effectLst>
                  <a:outerShdw blurRad="38100" dist="38100" dir="2700000" algn="tl">
                    <a:srgbClr val="000000"/>
                  </a:outerShdw>
                </a:effectLst>
                <a:latin typeface="Times" charset="0"/>
              </a:rPr>
              <a:t>An IP address is a </a:t>
            </a:r>
            <a:br>
              <a:rPr lang="en-US" sz="3600" b="1" i="1" dirty="0">
                <a:effectLst>
                  <a:outerShdw blurRad="38100" dist="38100" dir="2700000" algn="tl">
                    <a:srgbClr val="000000"/>
                  </a:outerShdw>
                </a:effectLst>
                <a:latin typeface="Times" charset="0"/>
              </a:rPr>
            </a:br>
            <a:r>
              <a:rPr lang="en-US" sz="3600" b="1" i="1" dirty="0">
                <a:effectLst>
                  <a:outerShdw blurRad="38100" dist="38100" dir="2700000" algn="tl">
                    <a:srgbClr val="000000"/>
                  </a:outerShdw>
                </a:effectLst>
                <a:latin typeface="Times" charset="0"/>
              </a:rPr>
              <a:t>32-bit </a:t>
            </a:r>
            <a:br>
              <a:rPr lang="en-US" sz="3600" b="1" i="1" dirty="0">
                <a:effectLst>
                  <a:outerShdw blurRad="38100" dist="38100" dir="2700000" algn="tl">
                    <a:srgbClr val="000000"/>
                  </a:outerShdw>
                </a:effectLst>
                <a:latin typeface="Times" charset="0"/>
              </a:rPr>
            </a:br>
            <a:r>
              <a:rPr lang="en-US" sz="3600" b="1" i="1" dirty="0">
                <a:effectLst>
                  <a:outerShdw blurRad="38100" dist="38100" dir="2700000" algn="tl">
                    <a:srgbClr val="000000"/>
                  </a:outerShdw>
                </a:effectLst>
                <a:latin typeface="Times" charset="0"/>
              </a:rPr>
              <a:t>address.</a:t>
            </a:r>
          </a:p>
        </p:txBody>
      </p:sp>
      <p:sp>
        <p:nvSpPr>
          <p:cNvPr id="11270" name="AutoShape 6"/>
          <p:cNvSpPr>
            <a:spLocks noChangeArrowheads="1"/>
          </p:cNvSpPr>
          <p:nvPr/>
        </p:nvSpPr>
        <p:spPr bwMode="auto">
          <a:xfrm>
            <a:off x="1476375" y="836613"/>
            <a:ext cx="5976938" cy="863600"/>
          </a:xfrm>
          <a:prstGeom prst="flowChartAlternateProcess">
            <a:avLst/>
          </a:prstGeom>
          <a:solidFill>
            <a:schemeClr val="bg1"/>
          </a:solidFill>
          <a:ln w="9525">
            <a:solidFill>
              <a:schemeClr val="tx1"/>
            </a:solidFill>
            <a:miter lim="800000"/>
            <a:headEnd/>
            <a:tailEnd/>
          </a:ln>
          <a:effectLst/>
        </p:spPr>
        <p:txBody>
          <a:bodyPr wrap="none" anchor="ctr"/>
          <a:lstStyle/>
          <a:p>
            <a:pPr algn="ctr"/>
            <a:r>
              <a:rPr lang="en-GB" sz="4000"/>
              <a:t>What is an IP Address?</a:t>
            </a:r>
            <a:endParaRPr lang="en-US" sz="4000"/>
          </a:p>
        </p:txBody>
      </p:sp>
      <p:sp>
        <p:nvSpPr>
          <p:cNvPr id="11271" name="Rectangle 7"/>
          <p:cNvSpPr>
            <a:spLocks noChangeArrowheads="1"/>
          </p:cNvSpPr>
          <p:nvPr/>
        </p:nvSpPr>
        <p:spPr bwMode="auto">
          <a:xfrm>
            <a:off x="1066800" y="4876800"/>
            <a:ext cx="7772400" cy="1797050"/>
          </a:xfrm>
          <a:prstGeom prst="rect">
            <a:avLst/>
          </a:prstGeom>
          <a:solidFill>
            <a:srgbClr val="99CCFF"/>
          </a:soli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dirty="0">
                <a:effectLst>
                  <a:outerShdw blurRad="38100" dist="38100" dir="2700000" algn="tl">
                    <a:srgbClr val="000000"/>
                  </a:outerShdw>
                </a:effectLst>
                <a:latin typeface="Times" charset="0"/>
              </a:rPr>
              <a:t>The IP addresses </a:t>
            </a:r>
            <a:br>
              <a:rPr lang="en-US" sz="3600" b="1" i="1" dirty="0">
                <a:effectLst>
                  <a:outerShdw blurRad="38100" dist="38100" dir="2700000" algn="tl">
                    <a:srgbClr val="000000"/>
                  </a:outerShdw>
                </a:effectLst>
                <a:latin typeface="Times" charset="0"/>
              </a:rPr>
            </a:br>
            <a:r>
              <a:rPr lang="en-US" sz="3600" b="1" i="1" dirty="0">
                <a:effectLst>
                  <a:outerShdw blurRad="38100" dist="38100" dir="2700000" algn="tl">
                    <a:srgbClr val="000000"/>
                  </a:outerShdw>
                </a:effectLst>
                <a:latin typeface="Times" charset="0"/>
              </a:rPr>
              <a:t>are </a:t>
            </a:r>
            <a:br>
              <a:rPr lang="en-US" sz="3600" b="1" i="1" dirty="0">
                <a:effectLst>
                  <a:outerShdw blurRad="38100" dist="38100" dir="2700000" algn="tl">
                    <a:srgbClr val="000000"/>
                  </a:outerShdw>
                </a:effectLst>
                <a:latin typeface="Times" charset="0"/>
              </a:rPr>
            </a:br>
            <a:r>
              <a:rPr lang="en-US" sz="3600" b="1" i="1" dirty="0">
                <a:effectLst>
                  <a:outerShdw blurRad="38100" dist="38100" dir="2700000" algn="tl">
                    <a:srgbClr val="000000"/>
                  </a:outerShdw>
                </a:effectLst>
                <a:latin typeface="Times" charset="0"/>
              </a:rPr>
              <a:t>unique.</a:t>
            </a:r>
          </a:p>
        </p:txBody>
      </p:sp>
      <p:pic>
        <p:nvPicPr>
          <p:cNvPr id="11272" name="Picture 8"/>
          <p:cNvPicPr>
            <a:picLocks noChangeAspect="1" noChangeArrowheads="1"/>
          </p:cNvPicPr>
          <p:nvPr/>
        </p:nvPicPr>
        <p:blipFill>
          <a:blip r:embed="rId3"/>
          <a:srcRect/>
          <a:stretch>
            <a:fillRect/>
          </a:stretch>
        </p:blipFill>
        <p:spPr bwMode="auto">
          <a:xfrm>
            <a:off x="3962400" y="4267200"/>
            <a:ext cx="1439863" cy="43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838200" y="2432050"/>
            <a:ext cx="7391400" cy="17970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Class E addresses are reserved</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for special purposes;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most of the block is wasted. </a:t>
            </a:r>
          </a:p>
        </p:txBody>
      </p:sp>
      <p:pic>
        <p:nvPicPr>
          <p:cNvPr id="82947" name="Picture 3"/>
          <p:cNvPicPr>
            <a:picLocks noChangeAspect="1" noChangeArrowheads="1"/>
          </p:cNvPicPr>
          <p:nvPr/>
        </p:nvPicPr>
        <p:blipFill>
          <a:blip r:embed="rId3"/>
          <a:srcRect/>
          <a:stretch>
            <a:fillRect/>
          </a:stretch>
        </p:blipFill>
        <p:spPr bwMode="auto">
          <a:xfrm>
            <a:off x="762000" y="1670050"/>
            <a:ext cx="2057400" cy="69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533400" y="2057400"/>
            <a:ext cx="8001000" cy="289560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In classful addressing,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 network address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 first address in the block)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is the one that is assigned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to the organization. </a:t>
            </a:r>
          </a:p>
        </p:txBody>
      </p:sp>
      <p:pic>
        <p:nvPicPr>
          <p:cNvPr id="174083" name="Picture 3"/>
          <p:cNvPicPr>
            <a:picLocks noChangeAspect="1" noChangeArrowheads="1"/>
          </p:cNvPicPr>
          <p:nvPr/>
        </p:nvPicPr>
        <p:blipFill>
          <a:blip r:embed="rId3"/>
          <a:srcRect/>
          <a:stretch>
            <a:fillRect/>
          </a:stretch>
        </p:blipFill>
        <p:spPr bwMode="auto">
          <a:xfrm>
            <a:off x="457200" y="1295400"/>
            <a:ext cx="2057400" cy="69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4427538" y="765175"/>
            <a:ext cx="1566862" cy="495300"/>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2400" b="1" i="1">
                <a:effectLst>
                  <a:outerShdw blurRad="38100" dist="38100" dir="2700000" algn="tl">
                    <a:srgbClr val="C0C0C0"/>
                  </a:outerShdw>
                </a:effectLst>
                <a:latin typeface="Times New Roman" pitchFamily="18" charset="0"/>
              </a:rPr>
              <a:t>Example 8</a:t>
            </a:r>
          </a:p>
        </p:txBody>
      </p:sp>
      <p:sp>
        <p:nvSpPr>
          <p:cNvPr id="318467" name="Text Box 3"/>
          <p:cNvSpPr txBox="1">
            <a:spLocks noChangeArrowheads="1"/>
          </p:cNvSpPr>
          <p:nvPr/>
        </p:nvSpPr>
        <p:spPr bwMode="auto">
          <a:xfrm>
            <a:off x="3995738" y="3644900"/>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318468" name="AutoShape 4"/>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r>
              <a:rPr lang="en-US" sz="2400"/>
              <a:t>Given the network address 132.21.0.0, find the </a:t>
            </a:r>
          </a:p>
          <a:p>
            <a:pPr algn="ctr"/>
            <a:r>
              <a:rPr lang="en-US" sz="2400"/>
              <a:t>class, the block, and the range of the addresses</a:t>
            </a:r>
            <a:endParaRPr lang="en-GB" sz="2400"/>
          </a:p>
          <a:p>
            <a:pPr algn="ctr"/>
            <a:r>
              <a:rPr lang="en-US" sz="2400" b="1"/>
              <a:t>  </a:t>
            </a:r>
          </a:p>
        </p:txBody>
      </p:sp>
      <p:sp>
        <p:nvSpPr>
          <p:cNvPr id="318469" name="AutoShape 5"/>
          <p:cNvSpPr>
            <a:spLocks noChangeArrowheads="1"/>
          </p:cNvSpPr>
          <p:nvPr/>
        </p:nvSpPr>
        <p:spPr bwMode="auto">
          <a:xfrm>
            <a:off x="1547813" y="4365625"/>
            <a:ext cx="7021512" cy="24923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endParaRPr lang="en-US" sz="2400">
              <a:solidFill>
                <a:schemeClr val="bg2"/>
              </a:solidFill>
            </a:endParaRPr>
          </a:p>
          <a:p>
            <a:pPr algn="ctr"/>
            <a:r>
              <a:rPr lang="en-US" sz="2400">
                <a:solidFill>
                  <a:schemeClr val="bg2"/>
                </a:solidFill>
              </a:rPr>
              <a:t>The 1</a:t>
            </a:r>
            <a:r>
              <a:rPr lang="en-US" sz="2400" baseline="30000">
                <a:solidFill>
                  <a:schemeClr val="bg2"/>
                </a:solidFill>
              </a:rPr>
              <a:t>st</a:t>
            </a:r>
            <a:r>
              <a:rPr lang="en-US" sz="2400">
                <a:solidFill>
                  <a:schemeClr val="bg2"/>
                </a:solidFill>
              </a:rPr>
              <a:t> byte is between 128 and 191. </a:t>
            </a:r>
          </a:p>
          <a:p>
            <a:pPr algn="ctr"/>
            <a:r>
              <a:rPr lang="en-US" sz="2400">
                <a:solidFill>
                  <a:schemeClr val="bg2"/>
                </a:solidFill>
              </a:rPr>
              <a:t>Hence, Class B</a:t>
            </a:r>
          </a:p>
          <a:p>
            <a:pPr algn="ctr"/>
            <a:r>
              <a:rPr lang="en-US" sz="2400">
                <a:solidFill>
                  <a:schemeClr val="bg2"/>
                </a:solidFill>
              </a:rPr>
              <a:t>The block has a netid of 132.21. </a:t>
            </a:r>
          </a:p>
          <a:p>
            <a:pPr algn="ctr"/>
            <a:r>
              <a:rPr lang="en-US" sz="2400">
                <a:solidFill>
                  <a:schemeClr val="bg2"/>
                </a:solidFill>
              </a:rPr>
              <a:t>The addresses range from</a:t>
            </a:r>
          </a:p>
          <a:p>
            <a:pPr algn="ctr"/>
            <a:r>
              <a:rPr lang="en-US" sz="2400">
                <a:solidFill>
                  <a:schemeClr val="bg2"/>
                </a:solidFill>
              </a:rPr>
              <a:t>132.21.0.0 to 132.21.255.255.</a:t>
            </a:r>
          </a:p>
          <a:p>
            <a:pPr algn="ctr"/>
            <a:endParaRPr lang="en-US" sz="2400" b="1" i="1">
              <a:solidFill>
                <a:schemeClr val="bg2"/>
              </a:solidFill>
              <a:effectLst>
                <a:outerShdw blurRad="38100" dist="38100" dir="2700000" algn="tl">
                  <a:srgbClr val="000000"/>
                </a:outerShdw>
              </a:effectLst>
            </a:endParaRPr>
          </a:p>
          <a:p>
            <a:pPr algn="ctr"/>
            <a:endParaRPr lang="en-GB" sz="2400">
              <a:solidFill>
                <a:schemeClr val="bg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1258888" y="981075"/>
            <a:ext cx="5029200" cy="762000"/>
          </a:xfrm>
          <a:prstGeom prst="rect">
            <a:avLst/>
          </a:prstGeom>
          <a:noFill/>
          <a:ln w="9525">
            <a:noFill/>
            <a:miter lim="800000"/>
            <a:headEnd/>
            <a:tailEnd/>
          </a:ln>
          <a:effectLst/>
        </p:spPr>
        <p:txBody>
          <a:bodyPr>
            <a:spAutoFit/>
          </a:bodyPr>
          <a:lstStyle/>
          <a:p>
            <a:pPr eaLnBrk="1" hangingPunct="1">
              <a:spcBef>
                <a:spcPct val="50000"/>
              </a:spcBef>
            </a:pPr>
            <a:r>
              <a:rPr lang="en-US" sz="4400" b="1">
                <a:solidFill>
                  <a:srgbClr val="FF3300"/>
                </a:solidFill>
                <a:effectLst>
                  <a:outerShdw blurRad="38100" dist="38100" dir="2700000" algn="tl">
                    <a:srgbClr val="C0C0C0"/>
                  </a:outerShdw>
                </a:effectLst>
                <a:latin typeface="Times" charset="0"/>
              </a:rPr>
              <a:t>Mask </a:t>
            </a:r>
          </a:p>
        </p:txBody>
      </p:sp>
      <p:sp>
        <p:nvSpPr>
          <p:cNvPr id="182276" name="Rectangle 4"/>
          <p:cNvSpPr>
            <a:spLocks noGrp="1" noChangeArrowheads="1"/>
          </p:cNvSpPr>
          <p:nvPr>
            <p:ph type="title"/>
          </p:nvPr>
        </p:nvSpPr>
        <p:spPr/>
        <p:txBody>
          <a:bodyPr/>
          <a:lstStyle/>
          <a:p>
            <a:endParaRPr lang="en-US"/>
          </a:p>
        </p:txBody>
      </p:sp>
      <p:sp>
        <p:nvSpPr>
          <p:cNvPr id="182278" name="Rectangle 6"/>
          <p:cNvSpPr>
            <a:spLocks noGrp="1" noChangeArrowheads="1"/>
          </p:cNvSpPr>
          <p:nvPr>
            <p:ph type="body" idx="1"/>
          </p:nvPr>
        </p:nvSpPr>
        <p:spPr>
          <a:xfrm>
            <a:off x="900113" y="2492375"/>
            <a:ext cx="7693025" cy="3724275"/>
          </a:xfrm>
          <a:noFill/>
          <a:ln w="57150">
            <a:solidFill>
              <a:schemeClr val="accent2"/>
            </a:solidFill>
          </a:ln>
        </p:spPr>
        <p:txBody>
          <a:bodyPr/>
          <a:lstStyle/>
          <a:p>
            <a:pPr algn="just">
              <a:spcBef>
                <a:spcPct val="50000"/>
              </a:spcBef>
              <a:buClrTx/>
              <a:buSzTx/>
              <a:buFontTx/>
              <a:buChar char="•"/>
            </a:pPr>
            <a:r>
              <a:rPr lang="en-US"/>
              <a:t>A mask is a 32-bit binary number.</a:t>
            </a:r>
          </a:p>
          <a:p>
            <a:pPr algn="just">
              <a:spcBef>
                <a:spcPct val="50000"/>
              </a:spcBef>
              <a:buClrTx/>
              <a:buSzTx/>
              <a:buFontTx/>
              <a:buChar char="•"/>
            </a:pPr>
            <a:r>
              <a:rPr lang="en-US"/>
              <a:t>The mask  is </a:t>
            </a:r>
            <a:r>
              <a:rPr lang="en-US">
                <a:solidFill>
                  <a:srgbClr val="FF3300"/>
                </a:solidFill>
              </a:rPr>
              <a:t>ANDeD</a:t>
            </a:r>
            <a:r>
              <a:rPr lang="en-US"/>
              <a:t>  with  IP address to get</a:t>
            </a:r>
          </a:p>
          <a:p>
            <a:pPr lvl="1" algn="just">
              <a:spcBef>
                <a:spcPct val="50000"/>
              </a:spcBef>
              <a:buClrTx/>
              <a:buSzTx/>
              <a:buFontTx/>
              <a:buChar char="•"/>
            </a:pPr>
            <a:r>
              <a:rPr lang="en-US"/>
              <a:t>The bloc address (Network address) </a:t>
            </a:r>
          </a:p>
          <a:p>
            <a:pPr lvl="1" algn="just">
              <a:spcBef>
                <a:spcPct val="50000"/>
              </a:spcBef>
              <a:buClrTx/>
              <a:buSzTx/>
              <a:buFontTx/>
              <a:buChar char="•"/>
            </a:pPr>
            <a:r>
              <a:rPr lang="en-GB"/>
              <a:t> </a:t>
            </a:r>
            <a:r>
              <a:rPr lang="en-GB">
                <a:solidFill>
                  <a:srgbClr val="FF3300"/>
                </a:solidFill>
              </a:rPr>
              <a:t>Mask And IP address = Block Address</a:t>
            </a:r>
            <a:endParaRPr lang="en-US">
              <a:solidFill>
                <a:srgbClr val="FF3300"/>
              </a:solidFill>
            </a:endParaRPr>
          </a:p>
          <a:p>
            <a:pPr algn="just">
              <a:spcBef>
                <a:spcPct val="50000"/>
              </a:spcBef>
              <a:buClrTx/>
              <a:buSzTx/>
              <a:buFontTx/>
              <a:buNone/>
            </a:pPr>
            <a:endParaRPr lang="en-US">
              <a:solidFill>
                <a:srgbClr val="FF33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4-10</a:t>
            </a:r>
          </a:p>
        </p:txBody>
      </p:sp>
      <p:pic>
        <p:nvPicPr>
          <p:cNvPr id="184323" name="Picture 3"/>
          <p:cNvPicPr>
            <a:picLocks noChangeAspect="1" noChangeArrowheads="1"/>
          </p:cNvPicPr>
          <p:nvPr/>
        </p:nvPicPr>
        <p:blipFill>
          <a:blip r:embed="rId3"/>
          <a:srcRect/>
          <a:stretch>
            <a:fillRect/>
          </a:stretch>
        </p:blipFill>
        <p:spPr bwMode="auto">
          <a:xfrm>
            <a:off x="912813" y="1752600"/>
            <a:ext cx="7011987" cy="2622550"/>
          </a:xfrm>
          <a:prstGeom prst="rect">
            <a:avLst/>
          </a:prstGeom>
          <a:noFill/>
          <a:ln w="9525">
            <a:noFill/>
            <a:miter lim="800000"/>
            <a:headEnd/>
            <a:tailEnd/>
          </a:ln>
          <a:effectLst/>
        </p:spPr>
      </p:pic>
      <p:sp>
        <p:nvSpPr>
          <p:cNvPr id="184324" name="Text Box 4"/>
          <p:cNvSpPr txBox="1">
            <a:spLocks noChangeArrowheads="1"/>
          </p:cNvSpPr>
          <p:nvPr/>
        </p:nvSpPr>
        <p:spPr bwMode="auto">
          <a:xfrm>
            <a:off x="3203575" y="908050"/>
            <a:ext cx="3130550" cy="579438"/>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Masking concept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4-11</a:t>
            </a:r>
          </a:p>
        </p:txBody>
      </p:sp>
      <p:pic>
        <p:nvPicPr>
          <p:cNvPr id="186371" name="Picture 3"/>
          <p:cNvPicPr>
            <a:picLocks noChangeAspect="1" noChangeArrowheads="1"/>
          </p:cNvPicPr>
          <p:nvPr/>
        </p:nvPicPr>
        <p:blipFill>
          <a:blip r:embed="rId3"/>
          <a:srcRect/>
          <a:stretch>
            <a:fillRect/>
          </a:stretch>
        </p:blipFill>
        <p:spPr bwMode="auto">
          <a:xfrm>
            <a:off x="679450" y="2543175"/>
            <a:ext cx="7783513" cy="1770063"/>
          </a:xfrm>
          <a:prstGeom prst="rect">
            <a:avLst/>
          </a:prstGeom>
          <a:noFill/>
          <a:ln w="9525">
            <a:noFill/>
            <a:miter lim="800000"/>
            <a:headEnd/>
            <a:tailEnd/>
          </a:ln>
          <a:effectLst/>
        </p:spPr>
      </p:pic>
      <p:sp>
        <p:nvSpPr>
          <p:cNvPr id="186372" name="Text Box 4"/>
          <p:cNvSpPr txBox="1">
            <a:spLocks noChangeArrowheads="1"/>
          </p:cNvSpPr>
          <p:nvPr/>
        </p:nvSpPr>
        <p:spPr bwMode="auto">
          <a:xfrm>
            <a:off x="3348038" y="908050"/>
            <a:ext cx="2836862" cy="579438"/>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AND operation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827088" y="1700213"/>
            <a:ext cx="8001000" cy="4543425"/>
          </a:xfrm>
          <a:prstGeom prst="rect">
            <a:avLst/>
          </a:prstGeom>
          <a:solidFill>
            <a:srgbClr val="99CCFF"/>
          </a:soli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The network address is the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beginning address of each block.</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 It can be found by applying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 default mask to</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any of the addresses in the block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(including itself).</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 It retains the </a:t>
            </a:r>
            <a:r>
              <a:rPr lang="en-US" sz="3600" b="1" i="1">
                <a:solidFill>
                  <a:srgbClr val="FF3300"/>
                </a:solidFill>
                <a:effectLst>
                  <a:outerShdw blurRad="38100" dist="38100" dir="2700000" algn="tl">
                    <a:srgbClr val="000000"/>
                  </a:outerShdw>
                </a:effectLst>
                <a:latin typeface="Times" charset="0"/>
              </a:rPr>
              <a:t>netid</a:t>
            </a:r>
            <a:r>
              <a:rPr lang="en-US" sz="3600" b="1" i="1">
                <a:effectLst>
                  <a:outerShdw blurRad="38100" dist="38100" dir="2700000" algn="tl">
                    <a:srgbClr val="000000"/>
                  </a:outerShdw>
                </a:effectLst>
                <a:latin typeface="Times" charset="0"/>
              </a:rPr>
              <a:t> of the block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and sets the </a:t>
            </a:r>
            <a:r>
              <a:rPr lang="en-US" sz="3600" b="1" i="1">
                <a:solidFill>
                  <a:srgbClr val="FF3300"/>
                </a:solidFill>
                <a:effectLst>
                  <a:outerShdw blurRad="38100" dist="38100" dir="2700000" algn="tl">
                    <a:srgbClr val="000000"/>
                  </a:outerShdw>
                </a:effectLst>
                <a:latin typeface="Times" charset="0"/>
              </a:rPr>
              <a:t>hostid</a:t>
            </a:r>
            <a:r>
              <a:rPr lang="en-US" sz="3600" b="1" i="1">
                <a:effectLst>
                  <a:outerShdw blurRad="38100" dist="38100" dir="2700000" algn="tl">
                    <a:srgbClr val="000000"/>
                  </a:outerShdw>
                </a:effectLst>
                <a:latin typeface="Times" charset="0"/>
              </a:rPr>
              <a:t> to zero. </a:t>
            </a:r>
          </a:p>
        </p:txBody>
      </p:sp>
      <p:pic>
        <p:nvPicPr>
          <p:cNvPr id="188419" name="Picture 3"/>
          <p:cNvPicPr>
            <a:picLocks noChangeAspect="1" noChangeArrowheads="1"/>
          </p:cNvPicPr>
          <p:nvPr/>
        </p:nvPicPr>
        <p:blipFill>
          <a:blip r:embed="rId3"/>
          <a:srcRect/>
          <a:stretch>
            <a:fillRect/>
          </a:stretch>
        </p:blipFill>
        <p:spPr bwMode="auto">
          <a:xfrm>
            <a:off x="533400" y="457200"/>
            <a:ext cx="2057400" cy="69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AutoShape 2"/>
          <p:cNvSpPr>
            <a:spLocks noGrp="1" noChangeArrowheads="1"/>
          </p:cNvSpPr>
          <p:nvPr>
            <p:ph type="title"/>
          </p:nvPr>
        </p:nvSpPr>
        <p:spPr/>
        <p:txBody>
          <a:bodyPr/>
          <a:lstStyle/>
          <a:p>
            <a:r>
              <a:rPr lang="en-GB"/>
              <a:t>Default Mak</a:t>
            </a:r>
            <a:endParaRPr lang="en-US"/>
          </a:p>
        </p:txBody>
      </p:sp>
      <p:sp>
        <p:nvSpPr>
          <p:cNvPr id="320515" name="Rectangle 3"/>
          <p:cNvSpPr>
            <a:spLocks noGrp="1" noChangeArrowheads="1"/>
          </p:cNvSpPr>
          <p:nvPr>
            <p:ph type="body" idx="1"/>
          </p:nvPr>
        </p:nvSpPr>
        <p:spPr/>
        <p:txBody>
          <a:bodyPr/>
          <a:lstStyle/>
          <a:p>
            <a:r>
              <a:rPr lang="en-GB"/>
              <a:t>Class A default mask is 255.0.0.0</a:t>
            </a:r>
          </a:p>
          <a:p>
            <a:r>
              <a:rPr lang="en-GB"/>
              <a:t>Class B default mask is 255.255.0.0</a:t>
            </a:r>
          </a:p>
          <a:p>
            <a:r>
              <a:rPr lang="en-GB"/>
              <a:t>Class C Default mask 255.255.255.0</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rrowheads="1"/>
          </p:cNvSpPr>
          <p:nvPr/>
        </p:nvSpPr>
        <p:spPr bwMode="auto">
          <a:xfrm>
            <a:off x="304800" y="1219200"/>
            <a:ext cx="8534400" cy="4419600"/>
          </a:xfrm>
          <a:prstGeom prst="verticalScroll">
            <a:avLst>
              <a:gd name="adj" fmla="val 12500"/>
            </a:avLst>
          </a:prstGeom>
          <a:solidFill>
            <a:srgbClr val="99CCFF"/>
          </a:solidFill>
          <a:ln w="9525">
            <a:solidFill>
              <a:schemeClr val="tx1"/>
            </a:solidFill>
            <a:round/>
            <a:headEnd/>
            <a:tailEnd/>
          </a:ln>
          <a:effectLst/>
        </p:spPr>
        <p:txBody>
          <a:bodyPr wrap="none" anchor="ctr"/>
          <a:lstStyle/>
          <a:p>
            <a:endParaRPr lang="en-IN"/>
          </a:p>
        </p:txBody>
      </p:sp>
      <p:sp>
        <p:nvSpPr>
          <p:cNvPr id="200707" name="Rectangle 3"/>
          <p:cNvSpPr>
            <a:spLocks noChangeArrowheads="1"/>
          </p:cNvSpPr>
          <p:nvPr/>
        </p:nvSpPr>
        <p:spPr bwMode="auto">
          <a:xfrm>
            <a:off x="2686050" y="3352800"/>
            <a:ext cx="3849688" cy="762000"/>
          </a:xfrm>
          <a:prstGeom prst="rect">
            <a:avLst/>
          </a:prstGeom>
          <a:noFill/>
          <a:ln w="9525">
            <a:noFill/>
            <a:miter lim="800000"/>
            <a:headEnd/>
            <a:tailEnd/>
          </a:ln>
          <a:effectLst/>
        </p:spPr>
        <p:txBody>
          <a:bodyPr wrap="none">
            <a:spAutoFit/>
          </a:bodyPr>
          <a:lstStyle/>
          <a:p>
            <a:pPr algn="ctr" eaLnBrk="1" hangingPunct="1"/>
            <a:r>
              <a:rPr lang="en-US" sz="4400" b="1">
                <a:latin typeface="Times" charset="0"/>
              </a:rPr>
              <a:t>SUBNETTING</a:t>
            </a:r>
          </a:p>
        </p:txBody>
      </p:sp>
      <p:sp>
        <p:nvSpPr>
          <p:cNvPr id="200708" name="Rectangle 4"/>
          <p:cNvSpPr>
            <a:spLocks noChangeArrowheads="1"/>
          </p:cNvSpPr>
          <p:nvPr/>
        </p:nvSpPr>
        <p:spPr bwMode="auto">
          <a:xfrm>
            <a:off x="1260475" y="1905000"/>
            <a:ext cx="882650" cy="762000"/>
          </a:xfrm>
          <a:prstGeom prst="rect">
            <a:avLst/>
          </a:prstGeom>
          <a:solidFill>
            <a:schemeClr val="bg1"/>
          </a:solidFill>
          <a:ln w="9525">
            <a:noFill/>
            <a:miter lim="800000"/>
            <a:headEnd/>
            <a:tailEnd/>
          </a:ln>
          <a:effectLst/>
        </p:spPr>
        <p:txBody>
          <a:bodyPr wrap="none">
            <a:spAutoFit/>
          </a:bodyPr>
          <a:lstStyle/>
          <a:p>
            <a:pPr algn="ctr" eaLnBrk="1" hangingPunct="1"/>
            <a:r>
              <a:rPr lang="en-US" sz="4400" b="1" i="1">
                <a:solidFill>
                  <a:srgbClr val="FF0000"/>
                </a:solidFill>
                <a:effectLst>
                  <a:outerShdw blurRad="38100" dist="38100" dir="2700000" algn="tl">
                    <a:srgbClr val="C0C0C0"/>
                  </a:outerShdw>
                </a:effectLst>
                <a:latin typeface="Times" charset="0"/>
              </a:rPr>
              <a:t>5.1</a:t>
            </a:r>
            <a:endParaRPr lang="en-US" sz="4400" b="1" i="1">
              <a:solidFill>
                <a:srgbClr val="060000"/>
              </a:solidFill>
              <a:effectLst>
                <a:outerShdw blurRad="38100" dist="38100" dir="2700000" algn="tl">
                  <a:srgbClr val="C0C0C0"/>
                </a:outerShdw>
              </a:effectLst>
              <a:latin typeface="Times"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685800" y="2562225"/>
            <a:ext cx="7391400" cy="1247775"/>
          </a:xfrm>
          <a:prstGeom prst="rect">
            <a:avLst/>
          </a:prstGeom>
          <a:solidFill>
            <a:srgbClr val="99CCFF"/>
          </a:soli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IP addresses are designed with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two levels of hierarchy.</a:t>
            </a:r>
          </a:p>
        </p:txBody>
      </p:sp>
      <p:pic>
        <p:nvPicPr>
          <p:cNvPr id="202755" name="Picture 3"/>
          <p:cNvPicPr>
            <a:picLocks noChangeAspect="1" noChangeArrowheads="1"/>
          </p:cNvPicPr>
          <p:nvPr/>
        </p:nvPicPr>
        <p:blipFill>
          <a:blip r:embed="rId3"/>
          <a:srcRect/>
          <a:stretch>
            <a:fillRect/>
          </a:stretch>
        </p:blipFill>
        <p:spPr bwMode="auto">
          <a:xfrm>
            <a:off x="609600" y="1808163"/>
            <a:ext cx="2057400" cy="69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258888" y="981075"/>
            <a:ext cx="4886325" cy="823913"/>
          </a:xfrm>
          <a:prstGeom prst="rect">
            <a:avLst/>
          </a:prstGeom>
          <a:noFill/>
          <a:ln w="9525">
            <a:noFill/>
            <a:miter lim="800000"/>
            <a:headEnd/>
            <a:tailEnd/>
          </a:ln>
          <a:effectLst/>
        </p:spPr>
        <p:txBody>
          <a:bodyPr wrap="none">
            <a:spAutoFit/>
          </a:bodyPr>
          <a:lstStyle/>
          <a:p>
            <a:pPr eaLnBrk="1" hangingPunct="1"/>
            <a:r>
              <a:rPr lang="en-GB" sz="4800" b="1" i="1">
                <a:effectLst>
                  <a:outerShdw blurRad="38100" dist="38100" dir="2700000" algn="tl">
                    <a:srgbClr val="C0C0C0"/>
                  </a:outerShdw>
                </a:effectLst>
                <a:latin typeface="Times New Roman" pitchFamily="18" charset="0"/>
              </a:rPr>
              <a:t>Address space</a:t>
            </a:r>
            <a:r>
              <a:rPr lang="en-GB" sz="4800" b="1" i="1">
                <a:solidFill>
                  <a:srgbClr val="FF3300"/>
                </a:solidFill>
                <a:effectLst>
                  <a:outerShdw blurRad="38100" dist="38100" dir="2700000" algn="tl">
                    <a:srgbClr val="C0C0C0"/>
                  </a:outerShdw>
                </a:effectLst>
                <a:latin typeface="Times New Roman" pitchFamily="18" charset="0"/>
              </a:rPr>
              <a:t> </a:t>
            </a:r>
            <a:r>
              <a:rPr lang="en-GB" sz="4800" b="1" i="1">
                <a:effectLst>
                  <a:outerShdw blurRad="38100" dist="38100" dir="2700000" algn="tl">
                    <a:srgbClr val="C0C0C0"/>
                  </a:outerShdw>
                </a:effectLst>
                <a:latin typeface="Times New Roman" pitchFamily="18" charset="0"/>
              </a:rPr>
              <a:t>rule</a:t>
            </a:r>
            <a:endParaRPr lang="en-US" sz="4800" b="1" i="1">
              <a:effectLst>
                <a:outerShdw blurRad="38100" dist="38100" dir="2700000" algn="tl">
                  <a:srgbClr val="C0C0C0"/>
                </a:outerShdw>
              </a:effectLst>
              <a:latin typeface="Times New Roman" pitchFamily="18" charset="0"/>
            </a:endParaRPr>
          </a:p>
        </p:txBody>
      </p:sp>
      <p:sp>
        <p:nvSpPr>
          <p:cNvPr id="17411" name="Text Box 3"/>
          <p:cNvSpPr txBox="1">
            <a:spLocks noChangeArrowheads="1"/>
          </p:cNvSpPr>
          <p:nvPr/>
        </p:nvSpPr>
        <p:spPr bwMode="auto">
          <a:xfrm>
            <a:off x="4540250" y="2568575"/>
            <a:ext cx="1312863"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addr15</a:t>
            </a:r>
          </a:p>
        </p:txBody>
      </p:sp>
      <p:sp>
        <p:nvSpPr>
          <p:cNvPr id="17412" name="Text Box 4"/>
          <p:cNvSpPr txBox="1">
            <a:spLocks noChangeArrowheads="1"/>
          </p:cNvSpPr>
          <p:nvPr/>
        </p:nvSpPr>
        <p:spPr bwMode="auto">
          <a:xfrm>
            <a:off x="1143000" y="2187575"/>
            <a:ext cx="1109663"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addr1</a:t>
            </a:r>
          </a:p>
        </p:txBody>
      </p:sp>
      <p:sp>
        <p:nvSpPr>
          <p:cNvPr id="17413" name="Text Box 5"/>
          <p:cNvSpPr txBox="1">
            <a:spLocks noChangeArrowheads="1"/>
          </p:cNvSpPr>
          <p:nvPr/>
        </p:nvSpPr>
        <p:spPr bwMode="auto">
          <a:xfrm>
            <a:off x="1828800" y="2797175"/>
            <a:ext cx="1109663"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addr2</a:t>
            </a:r>
          </a:p>
        </p:txBody>
      </p:sp>
      <p:sp>
        <p:nvSpPr>
          <p:cNvPr id="17414" name="Text Box 6"/>
          <p:cNvSpPr txBox="1">
            <a:spLocks noChangeArrowheads="1"/>
          </p:cNvSpPr>
          <p:nvPr/>
        </p:nvSpPr>
        <p:spPr bwMode="auto">
          <a:xfrm>
            <a:off x="4343400" y="3840163"/>
            <a:ext cx="1312863" cy="579437"/>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addr41</a:t>
            </a:r>
          </a:p>
        </p:txBody>
      </p:sp>
      <p:sp>
        <p:nvSpPr>
          <p:cNvPr id="17415" name="Text Box 7"/>
          <p:cNvSpPr txBox="1">
            <a:spLocks noChangeArrowheads="1"/>
          </p:cNvSpPr>
          <p:nvPr/>
        </p:nvSpPr>
        <p:spPr bwMode="auto">
          <a:xfrm>
            <a:off x="2286000" y="4144963"/>
            <a:ext cx="1312863" cy="579437"/>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addr31</a:t>
            </a:r>
          </a:p>
        </p:txBody>
      </p:sp>
      <p:sp>
        <p:nvSpPr>
          <p:cNvPr id="17416" name="Text Box 8"/>
          <p:cNvSpPr txBox="1">
            <a:spLocks noChangeArrowheads="1"/>
          </p:cNvSpPr>
          <p:nvPr/>
        </p:nvSpPr>
        <p:spPr bwMode="auto">
          <a:xfrm>
            <a:off x="6019800" y="3787775"/>
            <a:ext cx="1516063"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addr226</a:t>
            </a:r>
          </a:p>
        </p:txBody>
      </p:sp>
      <p:sp>
        <p:nvSpPr>
          <p:cNvPr id="17417" name="Text Box 9"/>
          <p:cNvSpPr txBox="1">
            <a:spLocks noChangeArrowheads="1"/>
          </p:cNvSpPr>
          <p:nvPr/>
        </p:nvSpPr>
        <p:spPr bwMode="auto">
          <a:xfrm>
            <a:off x="6096000" y="2949575"/>
            <a:ext cx="2012950"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t>
            </a:r>
          </a:p>
        </p:txBody>
      </p:sp>
      <p:sp>
        <p:nvSpPr>
          <p:cNvPr id="17418" name="Text Box 10"/>
          <p:cNvSpPr txBox="1">
            <a:spLocks noChangeArrowheads="1"/>
          </p:cNvSpPr>
          <p:nvPr/>
        </p:nvSpPr>
        <p:spPr bwMode="auto">
          <a:xfrm>
            <a:off x="1524000" y="3330575"/>
            <a:ext cx="2012950"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t>
            </a:r>
          </a:p>
        </p:txBody>
      </p:sp>
      <p:sp>
        <p:nvSpPr>
          <p:cNvPr id="17419" name="Text Box 11"/>
          <p:cNvSpPr txBox="1">
            <a:spLocks noChangeArrowheads="1"/>
          </p:cNvSpPr>
          <p:nvPr/>
        </p:nvSpPr>
        <p:spPr bwMode="auto">
          <a:xfrm>
            <a:off x="3048000" y="2111375"/>
            <a:ext cx="2012950"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t>
            </a:r>
          </a:p>
        </p:txBody>
      </p:sp>
      <p:sp>
        <p:nvSpPr>
          <p:cNvPr id="17420" name="Text Box 12"/>
          <p:cNvSpPr txBox="1">
            <a:spLocks noChangeArrowheads="1"/>
          </p:cNvSpPr>
          <p:nvPr/>
        </p:nvSpPr>
        <p:spPr bwMode="auto">
          <a:xfrm>
            <a:off x="5486400" y="1981200"/>
            <a:ext cx="1555750" cy="457200"/>
          </a:xfrm>
          <a:prstGeom prst="rect">
            <a:avLst/>
          </a:prstGeom>
          <a:noFill/>
          <a:ln w="9525">
            <a:noFill/>
            <a:miter lim="800000"/>
            <a:headEnd/>
            <a:tailEnd/>
          </a:ln>
          <a:effectLst/>
        </p:spPr>
        <p:txBody>
          <a:bodyPr wrap="none">
            <a:spAutoFit/>
          </a:bodyPr>
          <a:lstStyle/>
          <a:p>
            <a:pPr eaLnBrk="1" hangingPunct="1"/>
            <a:r>
              <a:rPr lang="en-US" sz="2400">
                <a:solidFill>
                  <a:schemeClr val="bg1"/>
                </a:solidFill>
                <a:latin typeface="Times New Roman" pitchFamily="18" charset="0"/>
              </a:rPr>
              <a:t>…………..</a:t>
            </a:r>
          </a:p>
        </p:txBody>
      </p:sp>
      <p:sp>
        <p:nvSpPr>
          <p:cNvPr id="17421" name="Text Box 13"/>
          <p:cNvSpPr txBox="1">
            <a:spLocks noChangeArrowheads="1"/>
          </p:cNvSpPr>
          <p:nvPr/>
        </p:nvSpPr>
        <p:spPr bwMode="auto">
          <a:xfrm>
            <a:off x="2971800" y="2873375"/>
            <a:ext cx="2012950"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t>
            </a:r>
          </a:p>
        </p:txBody>
      </p:sp>
      <p:sp>
        <p:nvSpPr>
          <p:cNvPr id="17422" name="Text Box 14"/>
          <p:cNvSpPr txBox="1">
            <a:spLocks noChangeArrowheads="1"/>
          </p:cNvSpPr>
          <p:nvPr/>
        </p:nvSpPr>
        <p:spPr bwMode="auto">
          <a:xfrm>
            <a:off x="5105400" y="4419600"/>
            <a:ext cx="2012950"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t>
            </a:r>
          </a:p>
        </p:txBody>
      </p:sp>
      <p:sp>
        <p:nvSpPr>
          <p:cNvPr id="17423" name="Text Box 15"/>
          <p:cNvSpPr txBox="1">
            <a:spLocks noChangeArrowheads="1"/>
          </p:cNvSpPr>
          <p:nvPr/>
        </p:nvSpPr>
        <p:spPr bwMode="auto">
          <a:xfrm>
            <a:off x="990600" y="4572000"/>
            <a:ext cx="2012950" cy="579438"/>
          </a:xfrm>
          <a:prstGeom prst="rect">
            <a:avLst/>
          </a:prstGeom>
          <a:noFill/>
          <a:ln w="9525">
            <a:noFill/>
            <a:miter lim="800000"/>
            <a:headEnd/>
            <a:tailEnd/>
          </a:ln>
          <a:effectLst/>
        </p:spPr>
        <p:txBody>
          <a:bodyPr wrap="none">
            <a:spAutoFit/>
          </a:bodyPr>
          <a:lstStyle/>
          <a:p>
            <a:pPr eaLnBrk="1" hangingPunct="1"/>
            <a:r>
              <a:rPr lang="en-US" sz="3200">
                <a:solidFill>
                  <a:schemeClr val="bg1"/>
                </a:solidFill>
                <a:latin typeface="Times New Roman" pitchFamily="18" charset="0"/>
              </a:rPr>
              <a:t>…………..</a:t>
            </a:r>
          </a:p>
        </p:txBody>
      </p:sp>
      <p:sp>
        <p:nvSpPr>
          <p:cNvPr id="17424" name="Rectangle 16"/>
          <p:cNvSpPr>
            <a:spLocks noChangeArrowheads="1"/>
          </p:cNvSpPr>
          <p:nvPr/>
        </p:nvSpPr>
        <p:spPr bwMode="auto">
          <a:xfrm>
            <a:off x="1331912" y="2903538"/>
            <a:ext cx="6745287" cy="1631216"/>
          </a:xfrm>
          <a:prstGeom prst="rect">
            <a:avLst/>
          </a:prstGeom>
          <a:solidFill>
            <a:schemeClr val="bg1"/>
          </a:solidFill>
          <a:ln w="57150">
            <a:solidFill>
              <a:srgbClr val="FF3300"/>
            </a:solidFill>
            <a:miter lim="800000"/>
            <a:headEnd/>
            <a:tailEnd/>
          </a:ln>
          <a:effectLst/>
        </p:spPr>
        <p:txBody>
          <a:bodyPr wrap="square">
            <a:spAutoFit/>
          </a:bodyPr>
          <a:lstStyle/>
          <a:p>
            <a:pPr eaLnBrk="1" hangingPunct="1"/>
            <a:r>
              <a:rPr lang="en-GB" sz="3200" b="1" dirty="0">
                <a:latin typeface="Times" charset="0"/>
              </a:rPr>
              <a:t>The address space in a protocol</a:t>
            </a:r>
          </a:p>
          <a:p>
            <a:pPr eaLnBrk="1" hangingPunct="1"/>
            <a:r>
              <a:rPr lang="en-GB" sz="3200" b="1" dirty="0">
                <a:latin typeface="Times" charset="0"/>
              </a:rPr>
              <a:t>That uses </a:t>
            </a:r>
            <a:r>
              <a:rPr lang="en-GB" sz="3200" b="1" dirty="0" smtClean="0">
                <a:latin typeface="Times" charset="0"/>
              </a:rPr>
              <a:t>n-bits </a:t>
            </a:r>
            <a:r>
              <a:rPr lang="en-GB" sz="3200" b="1" dirty="0">
                <a:latin typeface="Times" charset="0"/>
              </a:rPr>
              <a:t>to define an </a:t>
            </a:r>
          </a:p>
          <a:p>
            <a:pPr eaLnBrk="1" hangingPunct="1"/>
            <a:r>
              <a:rPr lang="en-GB" sz="3200" b="1" dirty="0">
                <a:latin typeface="Times" charset="0"/>
              </a:rPr>
              <a:t>Address is:</a:t>
            </a:r>
            <a:r>
              <a:rPr lang="en-GB" sz="3600" b="1" dirty="0">
                <a:latin typeface="Times" charset="0"/>
              </a:rPr>
              <a:t> </a:t>
            </a:r>
            <a:r>
              <a:rPr lang="en-US" sz="2400" b="1" dirty="0" smtClean="0"/>
              <a:t>2</a:t>
            </a:r>
            <a:r>
              <a:rPr lang="en-US" sz="2400" baseline="30000" dirty="0" smtClean="0"/>
              <a:t>n</a:t>
            </a:r>
            <a:endParaRPr lang="en-US" sz="2400" b="1" dirty="0">
              <a:latin typeface="Times"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5-1</a:t>
            </a:r>
          </a:p>
        </p:txBody>
      </p:sp>
      <p:pic>
        <p:nvPicPr>
          <p:cNvPr id="204803" name="Picture 3"/>
          <p:cNvPicPr>
            <a:picLocks noChangeAspect="1" noChangeArrowheads="1"/>
          </p:cNvPicPr>
          <p:nvPr/>
        </p:nvPicPr>
        <p:blipFill>
          <a:blip r:embed="rId3"/>
          <a:srcRect/>
          <a:stretch>
            <a:fillRect/>
          </a:stretch>
        </p:blipFill>
        <p:spPr bwMode="auto">
          <a:xfrm>
            <a:off x="411163" y="2790825"/>
            <a:ext cx="8199437" cy="2162175"/>
          </a:xfrm>
          <a:prstGeom prst="rect">
            <a:avLst/>
          </a:prstGeom>
          <a:noFill/>
          <a:ln w="9525">
            <a:noFill/>
            <a:miter lim="800000"/>
            <a:headEnd/>
            <a:tailEnd/>
          </a:ln>
          <a:effectLst/>
        </p:spPr>
      </p:pic>
      <p:sp>
        <p:nvSpPr>
          <p:cNvPr id="204804" name="Text Box 4"/>
          <p:cNvSpPr txBox="1">
            <a:spLocks noChangeArrowheads="1"/>
          </p:cNvSpPr>
          <p:nvPr/>
        </p:nvSpPr>
        <p:spPr bwMode="auto">
          <a:xfrm>
            <a:off x="2339975" y="692150"/>
            <a:ext cx="5116513" cy="1066800"/>
          </a:xfrm>
          <a:prstGeom prst="rect">
            <a:avLst/>
          </a:prstGeom>
          <a:noFill/>
          <a:ln w="9525">
            <a:noFill/>
            <a:miter lim="800000"/>
            <a:headEnd/>
            <a:tailEnd/>
          </a:ln>
          <a:effectLst/>
        </p:spPr>
        <p:txBody>
          <a:bodyPr wrap="none">
            <a:spAutoFit/>
          </a:bodyPr>
          <a:lstStyle/>
          <a:p>
            <a:pPr algn="ctr"/>
            <a:r>
              <a:rPr lang="en-US" sz="3200" b="1">
                <a:solidFill>
                  <a:schemeClr val="hlink"/>
                </a:solidFill>
                <a:latin typeface="Times New Roman" pitchFamily="18" charset="0"/>
              </a:rPr>
              <a:t>A network with two levels of</a:t>
            </a:r>
            <a:br>
              <a:rPr lang="en-US" sz="3200" b="1">
                <a:solidFill>
                  <a:schemeClr val="hlink"/>
                </a:solidFill>
                <a:latin typeface="Times New Roman" pitchFamily="18" charset="0"/>
              </a:rPr>
            </a:br>
            <a:r>
              <a:rPr lang="en-US" sz="3200" b="1">
                <a:solidFill>
                  <a:schemeClr val="hlink"/>
                </a:solidFill>
                <a:latin typeface="Times New Roman" pitchFamily="18" charset="0"/>
              </a:rPr>
              <a:t>hierarchy (not subnetted)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5-2</a:t>
            </a:r>
          </a:p>
        </p:txBody>
      </p:sp>
      <p:pic>
        <p:nvPicPr>
          <p:cNvPr id="206851" name="Picture 3"/>
          <p:cNvPicPr>
            <a:picLocks noChangeAspect="1" noChangeArrowheads="1"/>
          </p:cNvPicPr>
          <p:nvPr/>
        </p:nvPicPr>
        <p:blipFill>
          <a:blip r:embed="rId3"/>
          <a:srcRect/>
          <a:stretch>
            <a:fillRect/>
          </a:stretch>
        </p:blipFill>
        <p:spPr bwMode="auto">
          <a:xfrm>
            <a:off x="1403350" y="1268413"/>
            <a:ext cx="6380163" cy="5300662"/>
          </a:xfrm>
          <a:prstGeom prst="rect">
            <a:avLst/>
          </a:prstGeom>
          <a:noFill/>
          <a:ln w="9525">
            <a:noFill/>
            <a:miter lim="800000"/>
            <a:headEnd/>
            <a:tailEnd/>
          </a:ln>
          <a:effectLst/>
        </p:spPr>
      </p:pic>
      <p:sp>
        <p:nvSpPr>
          <p:cNvPr id="206852" name="Text Box 4"/>
          <p:cNvSpPr txBox="1">
            <a:spLocks noChangeArrowheads="1"/>
          </p:cNvSpPr>
          <p:nvPr/>
        </p:nvSpPr>
        <p:spPr bwMode="auto">
          <a:xfrm>
            <a:off x="1981200" y="0"/>
            <a:ext cx="5387975" cy="1066800"/>
          </a:xfrm>
          <a:prstGeom prst="rect">
            <a:avLst/>
          </a:prstGeom>
          <a:noFill/>
          <a:ln w="9525">
            <a:noFill/>
            <a:miter lim="800000"/>
            <a:headEnd/>
            <a:tailEnd/>
          </a:ln>
          <a:effectLst/>
        </p:spPr>
        <p:txBody>
          <a:bodyPr wrap="none">
            <a:spAutoFit/>
          </a:bodyPr>
          <a:lstStyle/>
          <a:p>
            <a:pPr algn="ctr"/>
            <a:r>
              <a:rPr lang="en-US" sz="3200" b="1">
                <a:solidFill>
                  <a:schemeClr val="hlink"/>
                </a:solidFill>
                <a:latin typeface="Times New Roman" pitchFamily="18" charset="0"/>
              </a:rPr>
              <a:t>A network with three levels of</a:t>
            </a:r>
          </a:p>
          <a:p>
            <a:pPr algn="ctr"/>
            <a:r>
              <a:rPr lang="en-US" sz="3200" b="1">
                <a:solidFill>
                  <a:schemeClr val="hlink"/>
                </a:solidFill>
                <a:latin typeface="Times New Roman" pitchFamily="18" charset="0"/>
              </a:rPr>
              <a:t>hierarchy (subnetted)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AutoShape 2"/>
          <p:cNvSpPr>
            <a:spLocks noGrp="1" noChangeArrowheads="1"/>
          </p:cNvSpPr>
          <p:nvPr>
            <p:ph type="title"/>
          </p:nvPr>
        </p:nvSpPr>
        <p:spPr/>
        <p:txBody>
          <a:bodyPr/>
          <a:lstStyle/>
          <a:p>
            <a:r>
              <a:rPr lang="en-GB"/>
              <a:t>Note</a:t>
            </a:r>
            <a:endParaRPr lang="en-US"/>
          </a:p>
        </p:txBody>
      </p:sp>
      <p:sp>
        <p:nvSpPr>
          <p:cNvPr id="329731" name="Rectangle 3"/>
          <p:cNvSpPr>
            <a:spLocks noGrp="1" noChangeArrowheads="1"/>
          </p:cNvSpPr>
          <p:nvPr>
            <p:ph type="body" idx="1"/>
          </p:nvPr>
        </p:nvSpPr>
        <p:spPr/>
        <p:txBody>
          <a:bodyPr/>
          <a:lstStyle/>
          <a:p>
            <a:r>
              <a:rPr lang="en-GB"/>
              <a:t>Subnetting is done by borrowing bits from the host part and add them the network part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5-3</a:t>
            </a:r>
          </a:p>
        </p:txBody>
      </p:sp>
      <p:pic>
        <p:nvPicPr>
          <p:cNvPr id="208899" name="Picture 3"/>
          <p:cNvPicPr>
            <a:picLocks noChangeAspect="1" noChangeArrowheads="1"/>
          </p:cNvPicPr>
          <p:nvPr/>
        </p:nvPicPr>
        <p:blipFill>
          <a:blip r:embed="rId3"/>
          <a:srcRect/>
          <a:stretch>
            <a:fillRect/>
          </a:stretch>
        </p:blipFill>
        <p:spPr bwMode="auto">
          <a:xfrm>
            <a:off x="2051050" y="2708275"/>
            <a:ext cx="5162550" cy="3330575"/>
          </a:xfrm>
          <a:prstGeom prst="rect">
            <a:avLst/>
          </a:prstGeom>
          <a:noFill/>
          <a:ln w="9525">
            <a:noFill/>
            <a:miter lim="800000"/>
            <a:headEnd/>
            <a:tailEnd/>
          </a:ln>
          <a:effectLst/>
        </p:spPr>
      </p:pic>
      <p:sp>
        <p:nvSpPr>
          <p:cNvPr id="208900" name="Text Box 4"/>
          <p:cNvSpPr txBox="1">
            <a:spLocks noChangeArrowheads="1"/>
          </p:cNvSpPr>
          <p:nvPr/>
        </p:nvSpPr>
        <p:spPr bwMode="auto">
          <a:xfrm>
            <a:off x="1981200" y="95250"/>
            <a:ext cx="5106988" cy="1066800"/>
          </a:xfrm>
          <a:prstGeom prst="rect">
            <a:avLst/>
          </a:prstGeom>
          <a:noFill/>
          <a:ln w="9525">
            <a:noFill/>
            <a:miter lim="800000"/>
            <a:headEnd/>
            <a:tailEnd/>
          </a:ln>
          <a:effectLst/>
        </p:spPr>
        <p:txBody>
          <a:bodyPr wrap="none">
            <a:spAutoFit/>
          </a:bodyPr>
          <a:lstStyle/>
          <a:p>
            <a:pPr algn="ctr"/>
            <a:r>
              <a:rPr lang="en-US" sz="3200" b="1">
                <a:solidFill>
                  <a:schemeClr val="hlink"/>
                </a:solidFill>
                <a:latin typeface="Times New Roman" pitchFamily="18" charset="0"/>
              </a:rPr>
              <a:t>Addresses in a network with</a:t>
            </a:r>
            <a:br>
              <a:rPr lang="en-US" sz="3200" b="1">
                <a:solidFill>
                  <a:schemeClr val="hlink"/>
                </a:solidFill>
                <a:latin typeface="Times New Roman" pitchFamily="18" charset="0"/>
              </a:rPr>
            </a:br>
            <a:r>
              <a:rPr lang="en-US" sz="3200" b="1">
                <a:solidFill>
                  <a:schemeClr val="hlink"/>
                </a:solidFill>
                <a:latin typeface="Times New Roman" pitchFamily="18" charset="0"/>
              </a:rPr>
              <a:t>and without subnetting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5-5</a:t>
            </a:r>
          </a:p>
        </p:txBody>
      </p:sp>
      <p:pic>
        <p:nvPicPr>
          <p:cNvPr id="212995" name="Picture 3"/>
          <p:cNvPicPr>
            <a:picLocks noChangeAspect="1" noChangeArrowheads="1"/>
          </p:cNvPicPr>
          <p:nvPr/>
        </p:nvPicPr>
        <p:blipFill>
          <a:blip r:embed="rId3"/>
          <a:srcRect/>
          <a:stretch>
            <a:fillRect/>
          </a:stretch>
        </p:blipFill>
        <p:spPr bwMode="auto">
          <a:xfrm>
            <a:off x="1258888" y="1125538"/>
            <a:ext cx="6567487" cy="5110162"/>
          </a:xfrm>
          <a:prstGeom prst="rect">
            <a:avLst/>
          </a:prstGeom>
          <a:noFill/>
          <a:ln w="9525">
            <a:noFill/>
            <a:miter lim="800000"/>
            <a:headEnd/>
            <a:tailEnd/>
          </a:ln>
          <a:effectLst/>
        </p:spPr>
      </p:pic>
      <p:sp>
        <p:nvSpPr>
          <p:cNvPr id="212996" name="Text Box 4"/>
          <p:cNvSpPr txBox="1">
            <a:spLocks noChangeArrowheads="1"/>
          </p:cNvSpPr>
          <p:nvPr/>
        </p:nvSpPr>
        <p:spPr bwMode="auto">
          <a:xfrm>
            <a:off x="1676400" y="95250"/>
            <a:ext cx="5532438" cy="579438"/>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Default mask and subnet mask</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900113" y="2492374"/>
            <a:ext cx="8077200" cy="3416320"/>
          </a:xfrm>
          <a:prstGeom prst="rect">
            <a:avLst/>
          </a:prstGeom>
          <a:noFill/>
          <a:ln w="57150">
            <a:solidFill>
              <a:schemeClr val="accent2"/>
            </a:solidFill>
            <a:miter lim="800000"/>
            <a:headEnd/>
            <a:tailEnd/>
          </a:ln>
          <a:effectLst/>
        </p:spPr>
        <p:txBody>
          <a:bodyPr wrap="square">
            <a:spAutoFit/>
          </a:bodyPr>
          <a:lstStyle/>
          <a:p>
            <a:pPr eaLnBrk="1" hangingPunct="1">
              <a:spcBef>
                <a:spcPct val="50000"/>
              </a:spcBef>
            </a:pPr>
            <a:r>
              <a:rPr lang="en-US" sz="3600" dirty="0">
                <a:solidFill>
                  <a:srgbClr val="000000"/>
                </a:solidFill>
                <a:latin typeface="Times" charset="0"/>
              </a:rPr>
              <a:t>Given an IP address, we can find the subnet address the same way we found the network address. We apply the mask to the address. We can do this in two ways: straight or short-cut.</a:t>
            </a:r>
          </a:p>
        </p:txBody>
      </p:sp>
      <p:sp>
        <p:nvSpPr>
          <p:cNvPr id="215043" name="Rectangle 3"/>
          <p:cNvSpPr>
            <a:spLocks noChangeArrowheads="1"/>
          </p:cNvSpPr>
          <p:nvPr/>
        </p:nvSpPr>
        <p:spPr bwMode="auto">
          <a:xfrm>
            <a:off x="1506538" y="935038"/>
            <a:ext cx="6280150" cy="641350"/>
          </a:xfrm>
          <a:prstGeom prst="rect">
            <a:avLst/>
          </a:prstGeom>
          <a:noFill/>
          <a:ln w="9525">
            <a:noFill/>
            <a:miter lim="800000"/>
            <a:headEnd/>
            <a:tailEnd/>
          </a:ln>
          <a:effectLst/>
        </p:spPr>
        <p:txBody>
          <a:bodyPr wrap="none">
            <a:spAutoFit/>
          </a:bodyPr>
          <a:lstStyle/>
          <a:p>
            <a:pPr eaLnBrk="1" hangingPunct="1">
              <a:spcBef>
                <a:spcPct val="50000"/>
              </a:spcBef>
              <a:spcAft>
                <a:spcPts val="300"/>
              </a:spcAft>
            </a:pPr>
            <a:r>
              <a:rPr lang="en-US" sz="3600" b="1">
                <a:solidFill>
                  <a:srgbClr val="FF3300"/>
                </a:solidFill>
              </a:rPr>
              <a:t>Finding the Subnet Address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ChangeArrowheads="1"/>
          </p:cNvSpPr>
          <p:nvPr/>
        </p:nvSpPr>
        <p:spPr bwMode="auto">
          <a:xfrm>
            <a:off x="381000" y="1687513"/>
            <a:ext cx="7620000" cy="3113087"/>
          </a:xfrm>
          <a:prstGeom prst="rect">
            <a:avLst/>
          </a:prstGeom>
          <a:solidFill>
            <a:schemeClr val="tx2"/>
          </a:solidFill>
          <a:ln w="9525">
            <a:noFill/>
            <a:miter lim="800000"/>
            <a:headEnd/>
            <a:tailEnd/>
          </a:ln>
          <a:effectLst/>
        </p:spPr>
        <p:txBody>
          <a:bodyPr>
            <a:spAutoFit/>
          </a:bodyPr>
          <a:lstStyle/>
          <a:p>
            <a:pPr eaLnBrk="1" hangingPunct="1">
              <a:spcBef>
                <a:spcPct val="50000"/>
              </a:spcBef>
            </a:pPr>
            <a:r>
              <a:rPr lang="en-US" sz="3600" b="1" u="sng">
                <a:solidFill>
                  <a:schemeClr val="bg1"/>
                </a:solidFill>
                <a:latin typeface="Times" charset="0"/>
              </a:rPr>
              <a:t>Straight Method</a:t>
            </a:r>
            <a:endParaRPr lang="en-US" sz="3600" u="sng">
              <a:solidFill>
                <a:schemeClr val="bg1"/>
              </a:solidFill>
              <a:latin typeface="Times" charset="0"/>
            </a:endParaRPr>
          </a:p>
          <a:p>
            <a:pPr eaLnBrk="1" hangingPunct="1">
              <a:spcBef>
                <a:spcPct val="50000"/>
              </a:spcBef>
            </a:pPr>
            <a:r>
              <a:rPr lang="en-US" sz="3600">
                <a:solidFill>
                  <a:schemeClr val="bg1"/>
                </a:solidFill>
                <a:latin typeface="Times" charset="0"/>
              </a:rPr>
              <a:t>In the straight method, we use binary notation for both the address and the mask and then apply the AND operation to find the subnet address.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3563938" y="981075"/>
            <a:ext cx="201771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9</a:t>
            </a:r>
          </a:p>
        </p:txBody>
      </p:sp>
      <p:sp>
        <p:nvSpPr>
          <p:cNvPr id="219139" name="Rectangle 3"/>
          <p:cNvSpPr>
            <a:spLocks noChangeArrowheads="1"/>
          </p:cNvSpPr>
          <p:nvPr/>
        </p:nvSpPr>
        <p:spPr bwMode="auto">
          <a:xfrm>
            <a:off x="395288" y="2708275"/>
            <a:ext cx="8458200" cy="1739900"/>
          </a:xfrm>
          <a:prstGeom prst="rect">
            <a:avLst/>
          </a:prstGeom>
          <a:noFill/>
          <a:ln w="9525">
            <a:noFill/>
            <a:miter lim="800000"/>
            <a:headEnd/>
            <a:tailEnd/>
          </a:ln>
          <a:effectLst/>
        </p:spPr>
        <p:txBody>
          <a:bodyPr>
            <a:spAutoFit/>
          </a:bodyPr>
          <a:lstStyle/>
          <a:p>
            <a:pPr algn="just" eaLnBrk="1" hangingPunct="1">
              <a:spcBef>
                <a:spcPct val="50000"/>
              </a:spcBef>
            </a:pPr>
            <a:r>
              <a:rPr lang="en-US" sz="3600">
                <a:latin typeface="Times" charset="0"/>
              </a:rPr>
              <a:t>What is the subnetwork address if the destination address is 200.45.34.56 and the subnet mask is 255.255.240.0?</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3779838" y="908050"/>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221187" name="Rectangle 3"/>
          <p:cNvSpPr>
            <a:spLocks noChangeArrowheads="1"/>
          </p:cNvSpPr>
          <p:nvPr/>
        </p:nvSpPr>
        <p:spPr bwMode="auto">
          <a:xfrm>
            <a:off x="533400" y="2420938"/>
            <a:ext cx="8610600" cy="4001095"/>
          </a:xfrm>
          <a:prstGeom prst="rect">
            <a:avLst/>
          </a:prstGeom>
          <a:noFill/>
          <a:ln w="9525">
            <a:noFill/>
            <a:miter lim="800000"/>
            <a:headEnd/>
            <a:tailEnd/>
          </a:ln>
          <a:effectLst/>
        </p:spPr>
        <p:txBody>
          <a:bodyPr>
            <a:spAutoFit/>
          </a:bodyPr>
          <a:lstStyle/>
          <a:p>
            <a:pPr eaLnBrk="1" hangingPunct="1">
              <a:spcBef>
                <a:spcPct val="50000"/>
              </a:spcBef>
            </a:pPr>
            <a:r>
              <a:rPr lang="en-US" dirty="0">
                <a:solidFill>
                  <a:schemeClr val="bg2"/>
                </a:solidFill>
                <a:latin typeface="Times" charset="0"/>
              </a:rPr>
              <a:t>11001000  00101101  00100010  00111000</a:t>
            </a:r>
          </a:p>
          <a:p>
            <a:pPr eaLnBrk="1" hangingPunct="1">
              <a:spcBef>
                <a:spcPct val="50000"/>
              </a:spcBef>
            </a:pPr>
            <a:r>
              <a:rPr lang="en-US" dirty="0">
                <a:solidFill>
                  <a:schemeClr val="bg2"/>
                </a:solidFill>
                <a:latin typeface="Times" charset="0"/>
              </a:rPr>
              <a:t>11111111  11111111  1111</a:t>
            </a:r>
            <a:r>
              <a:rPr lang="en-US" b="1" u="sng" dirty="0">
                <a:solidFill>
                  <a:schemeClr val="bg2"/>
                </a:solidFill>
                <a:latin typeface="Times" charset="0"/>
              </a:rPr>
              <a:t>0000</a:t>
            </a:r>
            <a:r>
              <a:rPr lang="en-US" b="1" dirty="0">
                <a:solidFill>
                  <a:schemeClr val="bg2"/>
                </a:solidFill>
                <a:latin typeface="Times" charset="0"/>
              </a:rPr>
              <a:t> </a:t>
            </a:r>
            <a:r>
              <a:rPr lang="en-US" dirty="0">
                <a:solidFill>
                  <a:schemeClr val="bg2"/>
                </a:solidFill>
                <a:latin typeface="Times" charset="0"/>
              </a:rPr>
              <a:t> </a:t>
            </a:r>
            <a:r>
              <a:rPr lang="en-US" b="1" u="sng" dirty="0">
                <a:solidFill>
                  <a:schemeClr val="bg2"/>
                </a:solidFill>
                <a:latin typeface="Times" charset="0"/>
              </a:rPr>
              <a:t>00000000</a:t>
            </a:r>
          </a:p>
          <a:p>
            <a:pPr eaLnBrk="1" hangingPunct="1">
              <a:spcBef>
                <a:spcPct val="50000"/>
              </a:spcBef>
            </a:pPr>
            <a:r>
              <a:rPr lang="en-US" dirty="0">
                <a:solidFill>
                  <a:schemeClr val="bg2"/>
                </a:solidFill>
                <a:latin typeface="Times" charset="0"/>
              </a:rPr>
              <a:t>11001000  00101101  0010</a:t>
            </a:r>
            <a:r>
              <a:rPr lang="en-US" b="1" dirty="0">
                <a:solidFill>
                  <a:srgbClr val="FF3300"/>
                </a:solidFill>
                <a:effectLst>
                  <a:outerShdw blurRad="38100" dist="38100" dir="2700000" algn="tl">
                    <a:srgbClr val="C0C0C0"/>
                  </a:outerShdw>
                </a:effectLst>
                <a:latin typeface="Times" charset="0"/>
              </a:rPr>
              <a:t>0000</a:t>
            </a:r>
            <a:r>
              <a:rPr lang="en-US" dirty="0">
                <a:solidFill>
                  <a:schemeClr val="bg2"/>
                </a:solidFill>
                <a:latin typeface="Times" charset="0"/>
              </a:rPr>
              <a:t>  </a:t>
            </a:r>
            <a:r>
              <a:rPr lang="en-US" b="1" dirty="0">
                <a:solidFill>
                  <a:srgbClr val="FF3300"/>
                </a:solidFill>
                <a:effectLst>
                  <a:outerShdw blurRad="38100" dist="38100" dir="2700000" algn="tl">
                    <a:srgbClr val="C0C0C0"/>
                  </a:outerShdw>
                </a:effectLst>
                <a:latin typeface="Times" charset="0"/>
              </a:rPr>
              <a:t>00000000</a:t>
            </a:r>
          </a:p>
          <a:p>
            <a:pPr eaLnBrk="1" hangingPunct="1">
              <a:spcBef>
                <a:spcPct val="50000"/>
              </a:spcBef>
            </a:pPr>
            <a:r>
              <a:rPr lang="en-US" sz="3600" dirty="0">
                <a:solidFill>
                  <a:schemeClr val="bg2"/>
                </a:solidFill>
                <a:latin typeface="Times" charset="0"/>
              </a:rPr>
              <a:t/>
            </a:r>
            <a:br>
              <a:rPr lang="en-US" sz="3600" dirty="0">
                <a:solidFill>
                  <a:schemeClr val="bg2"/>
                </a:solidFill>
                <a:latin typeface="Times" charset="0"/>
              </a:rPr>
            </a:br>
            <a:r>
              <a:rPr lang="en-US" sz="3600" dirty="0">
                <a:solidFill>
                  <a:schemeClr val="bg2"/>
                </a:solidFill>
                <a:latin typeface="Times" charset="0"/>
              </a:rPr>
              <a:t>The </a:t>
            </a:r>
            <a:r>
              <a:rPr lang="en-US" sz="3600" dirty="0" err="1">
                <a:solidFill>
                  <a:schemeClr val="bg2"/>
                </a:solidFill>
                <a:latin typeface="Times" charset="0"/>
              </a:rPr>
              <a:t>subnetwork</a:t>
            </a:r>
            <a:r>
              <a:rPr lang="en-US" sz="3600" dirty="0">
                <a:solidFill>
                  <a:schemeClr val="bg2"/>
                </a:solidFill>
                <a:latin typeface="Times" charset="0"/>
              </a:rPr>
              <a:t> address is </a:t>
            </a:r>
            <a:r>
              <a:rPr lang="en-US" sz="3600" b="1" dirty="0">
                <a:solidFill>
                  <a:schemeClr val="bg2"/>
                </a:solidFill>
                <a:latin typeface="Times" charset="0"/>
              </a:rPr>
              <a:t>200.45.32.0</a:t>
            </a:r>
            <a:r>
              <a:rPr lang="en-US" sz="3600" dirty="0">
                <a:solidFill>
                  <a:schemeClr val="bg2"/>
                </a:solidFill>
                <a:latin typeface="Times"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76200" y="862013"/>
            <a:ext cx="8686800" cy="5310187"/>
          </a:xfrm>
          <a:prstGeom prst="rect">
            <a:avLst/>
          </a:prstGeom>
          <a:solidFill>
            <a:schemeClr val="tx1"/>
          </a:solidFill>
          <a:ln w="9525">
            <a:noFill/>
            <a:miter lim="800000"/>
            <a:headEnd/>
            <a:tailEnd/>
          </a:ln>
          <a:effectLst/>
        </p:spPr>
        <p:txBody>
          <a:bodyPr>
            <a:spAutoFit/>
          </a:bodyPr>
          <a:lstStyle/>
          <a:p>
            <a:pPr eaLnBrk="1" hangingPunct="1">
              <a:spcBef>
                <a:spcPct val="50000"/>
              </a:spcBef>
            </a:pPr>
            <a:r>
              <a:rPr lang="en-US" sz="3600" b="1" u="sng">
                <a:solidFill>
                  <a:schemeClr val="bg1"/>
                </a:solidFill>
                <a:latin typeface="Times" charset="0"/>
              </a:rPr>
              <a:t>Short-Cut Method</a:t>
            </a:r>
            <a:endParaRPr lang="en-US" sz="3600" u="sng">
              <a:solidFill>
                <a:schemeClr val="bg1"/>
              </a:solidFill>
              <a:latin typeface="Times" charset="0"/>
            </a:endParaRPr>
          </a:p>
          <a:p>
            <a:pPr lvl="2" eaLnBrk="1" hangingPunct="1">
              <a:spcBef>
                <a:spcPct val="50000"/>
              </a:spcBef>
            </a:pPr>
            <a:r>
              <a:rPr lang="en-US" sz="3600">
                <a:solidFill>
                  <a:srgbClr val="FF3300"/>
                </a:solidFill>
                <a:latin typeface="Times" charset="0"/>
              </a:rPr>
              <a:t>**</a:t>
            </a:r>
            <a:r>
              <a:rPr lang="en-US" sz="3600">
                <a:solidFill>
                  <a:schemeClr val="bg1"/>
                </a:solidFill>
                <a:latin typeface="Times" charset="0"/>
              </a:rPr>
              <a:t> If the byte in the mask is 255, copy the byte in the address.</a:t>
            </a:r>
            <a:endParaRPr lang="en-US" sz="3600" b="1">
              <a:solidFill>
                <a:schemeClr val="bg1"/>
              </a:solidFill>
              <a:latin typeface="Times" charset="0"/>
            </a:endParaRPr>
          </a:p>
          <a:p>
            <a:pPr lvl="2" eaLnBrk="1" hangingPunct="1">
              <a:spcBef>
                <a:spcPct val="50000"/>
              </a:spcBef>
            </a:pPr>
            <a:r>
              <a:rPr lang="en-US" sz="3600">
                <a:solidFill>
                  <a:srgbClr val="FF3300"/>
                </a:solidFill>
                <a:latin typeface="Times" charset="0"/>
              </a:rPr>
              <a:t>**</a:t>
            </a:r>
            <a:r>
              <a:rPr lang="en-US" sz="3600">
                <a:solidFill>
                  <a:schemeClr val="bg1"/>
                </a:solidFill>
                <a:latin typeface="Times" charset="0"/>
              </a:rPr>
              <a:t> If the byte in the mask is 0, replace the byte in the address with 0.</a:t>
            </a:r>
            <a:endParaRPr lang="en-US" sz="3600" b="1">
              <a:solidFill>
                <a:schemeClr val="bg1"/>
              </a:solidFill>
              <a:latin typeface="Times" charset="0"/>
            </a:endParaRPr>
          </a:p>
          <a:p>
            <a:pPr lvl="2" eaLnBrk="1" hangingPunct="1">
              <a:spcBef>
                <a:spcPct val="50000"/>
              </a:spcBef>
            </a:pPr>
            <a:r>
              <a:rPr lang="en-US" sz="3600">
                <a:solidFill>
                  <a:srgbClr val="FF3300"/>
                </a:solidFill>
                <a:latin typeface="Times" charset="0"/>
              </a:rPr>
              <a:t>**</a:t>
            </a:r>
            <a:r>
              <a:rPr lang="en-US" sz="3600">
                <a:solidFill>
                  <a:schemeClr val="bg1"/>
                </a:solidFill>
                <a:latin typeface="Times" charset="0"/>
              </a:rPr>
              <a:t> If the byte in the mask is neither 255 nor 0, we write the mask and the address in binary and apply the AND operation.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990600" y="2438400"/>
            <a:ext cx="7467600" cy="2625725"/>
          </a:xfrm>
          <a:prstGeom prst="rect">
            <a:avLst/>
          </a:prstGeom>
          <a:solidFill>
            <a:srgbClr val="99CCFF"/>
          </a:soli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dirty="0">
                <a:effectLst>
                  <a:outerShdw blurRad="38100" dist="38100" dir="2700000" algn="tl">
                    <a:srgbClr val="000000"/>
                  </a:outerShdw>
                </a:effectLst>
                <a:latin typeface="Times" charset="0"/>
              </a:rPr>
              <a:t>The address space of IPv4 is </a:t>
            </a:r>
          </a:p>
          <a:p>
            <a:pPr algn="ctr" eaLnBrk="1" hangingPunct="1">
              <a:spcBef>
                <a:spcPts val="1100"/>
              </a:spcBef>
              <a:spcAft>
                <a:spcPts val="1100"/>
              </a:spcAft>
            </a:pPr>
            <a:r>
              <a:rPr lang="en-US" sz="3600" b="1" i="1" dirty="0">
                <a:effectLst>
                  <a:outerShdw blurRad="38100" dist="38100" dir="2700000" algn="tl">
                    <a:srgbClr val="000000"/>
                  </a:outerShdw>
                </a:effectLst>
                <a:latin typeface="Times" charset="0"/>
              </a:rPr>
              <a:t>2</a:t>
            </a:r>
            <a:r>
              <a:rPr lang="en-US" sz="3600" b="1" i="1" baseline="30000" dirty="0">
                <a:effectLst>
                  <a:outerShdw blurRad="38100" dist="38100" dir="2700000" algn="tl">
                    <a:srgbClr val="000000"/>
                  </a:outerShdw>
                </a:effectLst>
                <a:latin typeface="Times" charset="0"/>
              </a:rPr>
              <a:t>32</a:t>
            </a:r>
            <a:r>
              <a:rPr lang="en-US" sz="3600" b="1" i="1" dirty="0">
                <a:effectLst>
                  <a:outerShdw blurRad="38100" dist="38100" dir="2700000" algn="tl">
                    <a:srgbClr val="000000"/>
                  </a:outerShdw>
                </a:effectLst>
                <a:latin typeface="Times" charset="0"/>
              </a:rPr>
              <a:t> </a:t>
            </a:r>
            <a:br>
              <a:rPr lang="en-US" sz="3600" b="1" i="1" dirty="0">
                <a:effectLst>
                  <a:outerShdw blurRad="38100" dist="38100" dir="2700000" algn="tl">
                    <a:srgbClr val="000000"/>
                  </a:outerShdw>
                </a:effectLst>
                <a:latin typeface="Times" charset="0"/>
              </a:rPr>
            </a:br>
            <a:r>
              <a:rPr lang="en-US" sz="3600" b="1" i="1" dirty="0">
                <a:effectLst>
                  <a:outerShdw blurRad="38100" dist="38100" dir="2700000" algn="tl">
                    <a:srgbClr val="000000"/>
                  </a:outerShdw>
                </a:effectLst>
                <a:latin typeface="Times" charset="0"/>
              </a:rPr>
              <a:t>or </a:t>
            </a:r>
            <a:br>
              <a:rPr lang="en-US" sz="3600" b="1" i="1" dirty="0">
                <a:effectLst>
                  <a:outerShdw blurRad="38100" dist="38100" dir="2700000" algn="tl">
                    <a:srgbClr val="000000"/>
                  </a:outerShdw>
                </a:effectLst>
                <a:latin typeface="Times" charset="0"/>
              </a:rPr>
            </a:br>
            <a:r>
              <a:rPr lang="en-US" sz="3600" b="1" i="1" dirty="0">
                <a:effectLst>
                  <a:outerShdw blurRad="38100" dist="38100" dir="2700000" algn="tl">
                    <a:srgbClr val="000000"/>
                  </a:outerShdw>
                </a:effectLst>
                <a:latin typeface="Times" charset="0"/>
              </a:rPr>
              <a:t>4,294,967,296.</a:t>
            </a:r>
          </a:p>
        </p:txBody>
      </p:sp>
      <p:sp>
        <p:nvSpPr>
          <p:cNvPr id="19461" name="Text Box 5"/>
          <p:cNvSpPr txBox="1">
            <a:spLocks noChangeArrowheads="1"/>
          </p:cNvSpPr>
          <p:nvPr/>
        </p:nvSpPr>
        <p:spPr bwMode="auto">
          <a:xfrm>
            <a:off x="1258888" y="981075"/>
            <a:ext cx="4953000" cy="823913"/>
          </a:xfrm>
          <a:prstGeom prst="rect">
            <a:avLst/>
          </a:prstGeom>
          <a:noFill/>
          <a:ln w="9525">
            <a:noFill/>
            <a:miter lim="800000"/>
            <a:headEnd/>
            <a:tailEnd/>
          </a:ln>
          <a:effectLst/>
        </p:spPr>
        <p:txBody>
          <a:bodyPr wrap="none">
            <a:spAutoFit/>
          </a:bodyPr>
          <a:lstStyle/>
          <a:p>
            <a:pPr eaLnBrk="1" hangingPunct="1"/>
            <a:r>
              <a:rPr lang="en-GB" sz="4800" b="1" i="1">
                <a:effectLst>
                  <a:outerShdw blurRad="38100" dist="38100" dir="2700000" algn="tl">
                    <a:srgbClr val="C0C0C0"/>
                  </a:outerShdw>
                </a:effectLst>
                <a:latin typeface="Times New Roman" pitchFamily="18" charset="0"/>
              </a:rPr>
              <a:t>IPv4 address space</a:t>
            </a:r>
            <a:endParaRPr lang="en-US" sz="4800" b="1" i="1">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2987675" y="981075"/>
            <a:ext cx="2220913"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10</a:t>
            </a:r>
          </a:p>
        </p:txBody>
      </p:sp>
      <p:sp>
        <p:nvSpPr>
          <p:cNvPr id="225283" name="Rectangle 3"/>
          <p:cNvSpPr>
            <a:spLocks noChangeArrowheads="1"/>
          </p:cNvSpPr>
          <p:nvPr/>
        </p:nvSpPr>
        <p:spPr bwMode="auto">
          <a:xfrm>
            <a:off x="685800" y="2492375"/>
            <a:ext cx="8458200" cy="1739900"/>
          </a:xfrm>
          <a:prstGeom prst="rect">
            <a:avLst/>
          </a:prstGeom>
          <a:noFill/>
          <a:ln w="9525">
            <a:noFill/>
            <a:miter lim="800000"/>
            <a:headEnd/>
            <a:tailEnd/>
          </a:ln>
          <a:effectLst/>
        </p:spPr>
        <p:txBody>
          <a:bodyPr>
            <a:spAutoFit/>
          </a:bodyPr>
          <a:lstStyle/>
          <a:p>
            <a:pPr algn="just" eaLnBrk="1" hangingPunct="1">
              <a:spcBef>
                <a:spcPct val="50000"/>
              </a:spcBef>
            </a:pPr>
            <a:r>
              <a:rPr lang="en-US" sz="3600">
                <a:latin typeface="Times" charset="0"/>
              </a:rPr>
              <a:t>What is the subnetwork address if the destination address is 19.30.80.5 and the mask is 255.255.192.0?</a:t>
            </a:r>
          </a:p>
        </p:txBody>
      </p:sp>
      <p:sp>
        <p:nvSpPr>
          <p:cNvPr id="225284" name="Text Box 4"/>
          <p:cNvSpPr txBox="1">
            <a:spLocks noChangeArrowheads="1"/>
          </p:cNvSpPr>
          <p:nvPr/>
        </p:nvSpPr>
        <p:spPr bwMode="auto">
          <a:xfrm>
            <a:off x="3635375" y="4437063"/>
            <a:ext cx="1643063"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225285" name="Rectangle 5"/>
          <p:cNvSpPr>
            <a:spLocks noChangeArrowheads="1"/>
          </p:cNvSpPr>
          <p:nvPr/>
        </p:nvSpPr>
        <p:spPr bwMode="auto">
          <a:xfrm>
            <a:off x="533400" y="5516563"/>
            <a:ext cx="86106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chemeClr val="bg2"/>
                </a:solidFill>
                <a:latin typeface="Times" charset="0"/>
              </a:rPr>
              <a:t>                         See next slide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5-6</a:t>
            </a:r>
          </a:p>
        </p:txBody>
      </p:sp>
      <p:pic>
        <p:nvPicPr>
          <p:cNvPr id="227331" name="Picture 3"/>
          <p:cNvPicPr>
            <a:picLocks noChangeAspect="1" noChangeArrowheads="1"/>
          </p:cNvPicPr>
          <p:nvPr/>
        </p:nvPicPr>
        <p:blipFill>
          <a:blip r:embed="rId3"/>
          <a:srcRect/>
          <a:stretch>
            <a:fillRect/>
          </a:stretch>
        </p:blipFill>
        <p:spPr bwMode="auto">
          <a:xfrm>
            <a:off x="381000" y="1717675"/>
            <a:ext cx="7991475" cy="4302125"/>
          </a:xfrm>
          <a:prstGeom prst="rect">
            <a:avLst/>
          </a:prstGeom>
          <a:noFill/>
          <a:ln w="9525">
            <a:noFill/>
            <a:miter lim="800000"/>
            <a:headEnd/>
            <a:tailEnd/>
          </a:ln>
          <a:effectLst/>
        </p:spPr>
      </p:pic>
      <p:sp>
        <p:nvSpPr>
          <p:cNvPr id="227332" name="Text Box 4"/>
          <p:cNvSpPr txBox="1">
            <a:spLocks noChangeArrowheads="1"/>
          </p:cNvSpPr>
          <p:nvPr/>
        </p:nvSpPr>
        <p:spPr bwMode="auto">
          <a:xfrm>
            <a:off x="3124200" y="95250"/>
            <a:ext cx="285750" cy="579438"/>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 </a:t>
            </a:r>
          </a:p>
        </p:txBody>
      </p:sp>
      <p:sp>
        <p:nvSpPr>
          <p:cNvPr id="227333" name="Text Box 5"/>
          <p:cNvSpPr txBox="1">
            <a:spLocks noChangeArrowheads="1"/>
          </p:cNvSpPr>
          <p:nvPr/>
        </p:nvSpPr>
        <p:spPr bwMode="auto">
          <a:xfrm>
            <a:off x="3995738" y="908050"/>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5-7</a:t>
            </a:r>
          </a:p>
        </p:txBody>
      </p:sp>
      <p:pic>
        <p:nvPicPr>
          <p:cNvPr id="229379" name="Picture 3"/>
          <p:cNvPicPr>
            <a:picLocks noChangeAspect="1" noChangeArrowheads="1"/>
          </p:cNvPicPr>
          <p:nvPr/>
        </p:nvPicPr>
        <p:blipFill>
          <a:blip r:embed="rId3"/>
          <a:srcRect/>
          <a:stretch>
            <a:fillRect/>
          </a:stretch>
        </p:blipFill>
        <p:spPr bwMode="auto">
          <a:xfrm>
            <a:off x="1139825" y="2311400"/>
            <a:ext cx="6862763" cy="2235200"/>
          </a:xfrm>
          <a:prstGeom prst="rect">
            <a:avLst/>
          </a:prstGeom>
          <a:noFill/>
          <a:ln w="9525">
            <a:noFill/>
            <a:miter lim="800000"/>
            <a:headEnd/>
            <a:tailEnd/>
          </a:ln>
          <a:effectLst/>
        </p:spPr>
      </p:pic>
      <p:sp>
        <p:nvSpPr>
          <p:cNvPr id="229380" name="Text Box 4"/>
          <p:cNvSpPr txBox="1">
            <a:spLocks noChangeArrowheads="1"/>
          </p:cNvSpPr>
          <p:nvPr/>
        </p:nvSpPr>
        <p:spPr bwMode="auto">
          <a:xfrm>
            <a:off x="1835150" y="620713"/>
            <a:ext cx="6276975" cy="1066800"/>
          </a:xfrm>
          <a:prstGeom prst="rect">
            <a:avLst/>
          </a:prstGeom>
          <a:noFill/>
          <a:ln w="9525">
            <a:noFill/>
            <a:miter lim="800000"/>
            <a:headEnd/>
            <a:tailEnd/>
          </a:ln>
          <a:effectLst/>
        </p:spPr>
        <p:txBody>
          <a:bodyPr wrap="none">
            <a:spAutoFit/>
          </a:bodyPr>
          <a:lstStyle/>
          <a:p>
            <a:pPr algn="ctr"/>
            <a:r>
              <a:rPr lang="en-US" sz="3200" b="1">
                <a:solidFill>
                  <a:schemeClr val="hlink"/>
                </a:solidFill>
                <a:latin typeface="Times New Roman" pitchFamily="18" charset="0"/>
              </a:rPr>
              <a:t>Comparison of a default mask and </a:t>
            </a:r>
          </a:p>
          <a:p>
            <a:pPr algn="ctr"/>
            <a:r>
              <a:rPr lang="en-US" sz="3200" b="1">
                <a:solidFill>
                  <a:schemeClr val="hlink"/>
                </a:solidFill>
                <a:latin typeface="Times New Roman" pitchFamily="18" charset="0"/>
              </a:rPr>
              <a:t>a subnet mask</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762000" y="2790825"/>
            <a:ext cx="76200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pPr>
            <a:r>
              <a:rPr lang="en-US" sz="3600" b="1" i="1">
                <a:effectLst>
                  <a:outerShdw blurRad="38100" dist="38100" dir="2700000" algn="tl">
                    <a:srgbClr val="000000"/>
                  </a:outerShdw>
                </a:effectLst>
                <a:latin typeface="Times" charset="0"/>
              </a:rPr>
              <a:t>The number of subnets must be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 power of 2. </a:t>
            </a:r>
          </a:p>
        </p:txBody>
      </p:sp>
      <p:pic>
        <p:nvPicPr>
          <p:cNvPr id="231427" name="Picture 3"/>
          <p:cNvPicPr>
            <a:picLocks noChangeAspect="1" noChangeArrowheads="1"/>
          </p:cNvPicPr>
          <p:nvPr/>
        </p:nvPicPr>
        <p:blipFill>
          <a:blip r:embed="rId3"/>
          <a:srcRect/>
          <a:stretch>
            <a:fillRect/>
          </a:stretch>
        </p:blipFill>
        <p:spPr bwMode="auto">
          <a:xfrm>
            <a:off x="762000" y="2051050"/>
            <a:ext cx="2057400" cy="69215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3779838" y="1125538"/>
            <a:ext cx="222091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11</a:t>
            </a:r>
          </a:p>
        </p:txBody>
      </p:sp>
      <p:sp>
        <p:nvSpPr>
          <p:cNvPr id="233475" name="Rectangle 3"/>
          <p:cNvSpPr>
            <a:spLocks noChangeArrowheads="1"/>
          </p:cNvSpPr>
          <p:nvPr/>
        </p:nvSpPr>
        <p:spPr bwMode="auto">
          <a:xfrm>
            <a:off x="468313" y="2565400"/>
            <a:ext cx="8458200" cy="1739900"/>
          </a:xfrm>
          <a:prstGeom prst="rect">
            <a:avLst/>
          </a:prstGeom>
          <a:noFill/>
          <a:ln w="9525">
            <a:noFill/>
            <a:miter lim="800000"/>
            <a:headEnd/>
            <a:tailEnd/>
          </a:ln>
          <a:effectLst/>
        </p:spPr>
        <p:txBody>
          <a:bodyPr>
            <a:spAutoFit/>
          </a:bodyPr>
          <a:lstStyle/>
          <a:p>
            <a:pPr algn="just" eaLnBrk="1" hangingPunct="1">
              <a:spcBef>
                <a:spcPct val="50000"/>
              </a:spcBef>
            </a:pPr>
            <a:r>
              <a:rPr lang="en-US" sz="3600">
                <a:latin typeface="Times" charset="0"/>
              </a:rPr>
              <a:t>A company is granted the site address 201.70.64.0 (class C). The company needs six subnets. Design the subnets. </a:t>
            </a:r>
          </a:p>
        </p:txBody>
      </p:sp>
      <p:sp>
        <p:nvSpPr>
          <p:cNvPr id="233476" name="Text Box 4"/>
          <p:cNvSpPr txBox="1">
            <a:spLocks noChangeArrowheads="1"/>
          </p:cNvSpPr>
          <p:nvPr/>
        </p:nvSpPr>
        <p:spPr bwMode="auto">
          <a:xfrm>
            <a:off x="3563938" y="46529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233477" name="Rectangle 5"/>
          <p:cNvSpPr>
            <a:spLocks noChangeArrowheads="1"/>
          </p:cNvSpPr>
          <p:nvPr/>
        </p:nvSpPr>
        <p:spPr bwMode="auto">
          <a:xfrm>
            <a:off x="533400" y="5445125"/>
            <a:ext cx="8610600" cy="1190625"/>
          </a:xfrm>
          <a:prstGeom prst="rect">
            <a:avLst/>
          </a:prstGeom>
          <a:noFill/>
          <a:ln w="9525">
            <a:noFill/>
            <a:miter lim="800000"/>
            <a:headEnd/>
            <a:tailEnd/>
          </a:ln>
          <a:effectLst/>
        </p:spPr>
        <p:txBody>
          <a:bodyPr>
            <a:spAutoFit/>
          </a:bodyPr>
          <a:lstStyle/>
          <a:p>
            <a:pPr algn="just" eaLnBrk="1" hangingPunct="1">
              <a:spcBef>
                <a:spcPct val="50000"/>
              </a:spcBef>
            </a:pPr>
            <a:r>
              <a:rPr lang="en-US" sz="3600">
                <a:solidFill>
                  <a:schemeClr val="bg2"/>
                </a:solidFill>
                <a:latin typeface="Times" charset="0"/>
              </a:rPr>
              <a:t>The number of 1s in the default </a:t>
            </a:r>
            <a:br>
              <a:rPr lang="en-US" sz="3600">
                <a:solidFill>
                  <a:schemeClr val="bg2"/>
                </a:solidFill>
                <a:latin typeface="Times" charset="0"/>
              </a:rPr>
            </a:br>
            <a:r>
              <a:rPr lang="en-US" sz="3600">
                <a:solidFill>
                  <a:schemeClr val="bg2"/>
                </a:solidFill>
                <a:latin typeface="Times" charset="0"/>
              </a:rPr>
              <a:t>mask is 24 (class 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3203575" y="836613"/>
            <a:ext cx="3775075"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 (Continued)</a:t>
            </a:r>
          </a:p>
        </p:txBody>
      </p:sp>
      <p:sp>
        <p:nvSpPr>
          <p:cNvPr id="235523" name="Rectangle 3"/>
          <p:cNvSpPr>
            <a:spLocks noChangeArrowheads="1"/>
          </p:cNvSpPr>
          <p:nvPr/>
        </p:nvSpPr>
        <p:spPr bwMode="auto">
          <a:xfrm>
            <a:off x="228600" y="1676400"/>
            <a:ext cx="8610600" cy="5035550"/>
          </a:xfrm>
          <a:prstGeom prst="rect">
            <a:avLst/>
          </a:prstGeom>
          <a:noFill/>
          <a:ln w="9525">
            <a:noFill/>
            <a:miter lim="800000"/>
            <a:headEnd/>
            <a:tailEnd/>
          </a:ln>
          <a:effectLst/>
        </p:spPr>
        <p:txBody>
          <a:bodyPr>
            <a:spAutoFit/>
          </a:bodyPr>
          <a:lstStyle/>
          <a:p>
            <a:pPr algn="just" eaLnBrk="1" hangingPunct="1">
              <a:spcBef>
                <a:spcPct val="50000"/>
              </a:spcBef>
            </a:pPr>
            <a:r>
              <a:rPr lang="en-US" sz="3600" dirty="0">
                <a:solidFill>
                  <a:schemeClr val="bg2"/>
                </a:solidFill>
                <a:latin typeface="Times" charset="0"/>
              </a:rPr>
              <a:t>The company needs six subnets. This number 6 is not a power of 2. The next number that is a power of 2 is 8 (2</a:t>
            </a:r>
            <a:r>
              <a:rPr lang="en-US" sz="3600" baseline="30000" dirty="0">
                <a:solidFill>
                  <a:schemeClr val="bg2"/>
                </a:solidFill>
                <a:latin typeface="Times" charset="0"/>
              </a:rPr>
              <a:t>3</a:t>
            </a:r>
            <a:r>
              <a:rPr lang="en-US" sz="3600" dirty="0">
                <a:solidFill>
                  <a:schemeClr val="bg2"/>
                </a:solidFill>
                <a:latin typeface="Times" charset="0"/>
              </a:rPr>
              <a:t>). We need 3 more 1s in the subnet mask. The total number of 1s in the subnet mask is 27 (24 </a:t>
            </a:r>
            <a:r>
              <a:rPr lang="en-US" sz="3600" dirty="0">
                <a:solidFill>
                  <a:schemeClr val="bg2"/>
                </a:solidFill>
                <a:latin typeface="Symbol" pitchFamily="18" charset="2"/>
              </a:rPr>
              <a:t>+</a:t>
            </a:r>
            <a:r>
              <a:rPr lang="en-US" sz="3600" dirty="0">
                <a:solidFill>
                  <a:schemeClr val="bg2"/>
                </a:solidFill>
                <a:latin typeface="Times" charset="0"/>
              </a:rPr>
              <a:t> 3).</a:t>
            </a:r>
          </a:p>
          <a:p>
            <a:pPr algn="just" eaLnBrk="1" hangingPunct="1">
              <a:spcBef>
                <a:spcPct val="50000"/>
              </a:spcBef>
            </a:pPr>
            <a:r>
              <a:rPr lang="en-US" sz="3600" dirty="0">
                <a:solidFill>
                  <a:schemeClr val="bg2"/>
                </a:solidFill>
                <a:latin typeface="Times" charset="0"/>
              </a:rPr>
              <a:t>The total number of 0s is 5 (32 </a:t>
            </a:r>
            <a:r>
              <a:rPr lang="en-US" sz="3600" dirty="0">
                <a:solidFill>
                  <a:schemeClr val="bg2"/>
                </a:solidFill>
                <a:latin typeface="Symbol" pitchFamily="18" charset="2"/>
              </a:rPr>
              <a:t>-</a:t>
            </a:r>
            <a:r>
              <a:rPr lang="en-US" sz="3600" dirty="0">
                <a:solidFill>
                  <a:schemeClr val="bg2"/>
                </a:solidFill>
                <a:latin typeface="Times" charset="0"/>
              </a:rPr>
              <a:t> 27). The mask is </a:t>
            </a:r>
          </a:p>
          <a:p>
            <a:pPr algn="just" eaLnBrk="1" hangingPunct="1">
              <a:spcBef>
                <a:spcPct val="50000"/>
              </a:spcBef>
            </a:pPr>
            <a:endParaRPr lang="en-US" sz="3600" dirty="0">
              <a:solidFill>
                <a:schemeClr val="bg2"/>
              </a:solidFill>
              <a:latin typeface="Times"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3348038" y="981075"/>
            <a:ext cx="3775075"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 (Continued)</a:t>
            </a:r>
          </a:p>
        </p:txBody>
      </p:sp>
      <p:sp>
        <p:nvSpPr>
          <p:cNvPr id="237571" name="Rectangle 3"/>
          <p:cNvSpPr>
            <a:spLocks noChangeArrowheads="1"/>
          </p:cNvSpPr>
          <p:nvPr/>
        </p:nvSpPr>
        <p:spPr bwMode="auto">
          <a:xfrm>
            <a:off x="381000" y="1981200"/>
            <a:ext cx="7999413" cy="4525962"/>
          </a:xfrm>
          <a:prstGeom prst="rect">
            <a:avLst/>
          </a:prstGeom>
          <a:noFill/>
          <a:ln w="9525">
            <a:noFill/>
            <a:miter lim="800000"/>
            <a:headEnd/>
            <a:tailEnd/>
          </a:ln>
          <a:effectLst/>
        </p:spPr>
        <p:txBody>
          <a:bodyPr>
            <a:spAutoFit/>
          </a:bodyPr>
          <a:lstStyle/>
          <a:p>
            <a:pPr algn="ctr" eaLnBrk="1" hangingPunct="1">
              <a:spcBef>
                <a:spcPts val="700"/>
              </a:spcBef>
            </a:pPr>
            <a:endParaRPr lang="en-US" sz="3600" b="1" u="sng" dirty="0">
              <a:solidFill>
                <a:schemeClr val="bg2"/>
              </a:solidFill>
              <a:latin typeface="Times" charset="0"/>
            </a:endParaRPr>
          </a:p>
          <a:p>
            <a:pPr algn="ctr" eaLnBrk="1" hangingPunct="1">
              <a:spcBef>
                <a:spcPts val="700"/>
              </a:spcBef>
            </a:pPr>
            <a:r>
              <a:rPr lang="en-US" sz="2400" b="1" u="sng" dirty="0">
                <a:solidFill>
                  <a:schemeClr val="bg2"/>
                </a:solidFill>
                <a:latin typeface="Times" charset="0"/>
              </a:rPr>
              <a:t>11111111 11111111 11111111</a:t>
            </a:r>
            <a:r>
              <a:rPr lang="en-US" sz="2400" dirty="0">
                <a:solidFill>
                  <a:srgbClr val="000000"/>
                </a:solidFill>
                <a:latin typeface="Times" charset="0"/>
              </a:rPr>
              <a:t> </a:t>
            </a:r>
            <a:r>
              <a:rPr lang="en-US" sz="2400" b="1" u="sng" dirty="0">
                <a:solidFill>
                  <a:schemeClr val="bg2"/>
                </a:solidFill>
                <a:latin typeface="Times" charset="0"/>
              </a:rPr>
              <a:t>111</a:t>
            </a:r>
            <a:r>
              <a:rPr lang="en-US" sz="2400" dirty="0">
                <a:solidFill>
                  <a:srgbClr val="000000"/>
                </a:solidFill>
                <a:latin typeface="Times" charset="0"/>
              </a:rPr>
              <a:t>00000</a:t>
            </a:r>
          </a:p>
          <a:p>
            <a:pPr algn="ctr" eaLnBrk="1" hangingPunct="1">
              <a:spcBef>
                <a:spcPts val="100"/>
              </a:spcBef>
              <a:spcAft>
                <a:spcPts val="100"/>
              </a:spcAft>
            </a:pPr>
            <a:r>
              <a:rPr lang="en-US" sz="2400" dirty="0">
                <a:solidFill>
                  <a:srgbClr val="000000"/>
                </a:solidFill>
                <a:latin typeface="Times" charset="0"/>
              </a:rPr>
              <a:t>or </a:t>
            </a:r>
          </a:p>
          <a:p>
            <a:pPr algn="ctr" eaLnBrk="1" hangingPunct="1">
              <a:spcBef>
                <a:spcPct val="50000"/>
              </a:spcBef>
              <a:spcAft>
                <a:spcPts val="700"/>
              </a:spcAft>
            </a:pPr>
            <a:r>
              <a:rPr lang="en-US" sz="2400" b="1" dirty="0">
                <a:solidFill>
                  <a:schemeClr val="bg2"/>
                </a:solidFill>
                <a:latin typeface="Times" charset="0"/>
              </a:rPr>
              <a:t>255.255.255.224</a:t>
            </a:r>
          </a:p>
          <a:p>
            <a:pPr lvl="2" algn="just" eaLnBrk="1" hangingPunct="1">
              <a:spcBef>
                <a:spcPct val="50000"/>
              </a:spcBef>
            </a:pPr>
            <a:r>
              <a:rPr lang="en-US" sz="2400" dirty="0">
                <a:solidFill>
                  <a:srgbClr val="000000"/>
                </a:solidFill>
                <a:latin typeface="Times" charset="0"/>
              </a:rPr>
              <a:t>The number of subnets is 8.</a:t>
            </a:r>
            <a:endParaRPr lang="en-US" sz="2400" b="1" dirty="0">
              <a:solidFill>
                <a:srgbClr val="000000"/>
              </a:solidFill>
              <a:latin typeface="Times" charset="0"/>
            </a:endParaRPr>
          </a:p>
          <a:p>
            <a:pPr lvl="2" algn="just" eaLnBrk="1" hangingPunct="1">
              <a:spcBef>
                <a:spcPts val="200"/>
              </a:spcBef>
            </a:pPr>
            <a:r>
              <a:rPr lang="en-US" sz="2400" dirty="0">
                <a:solidFill>
                  <a:srgbClr val="000000"/>
                </a:solidFill>
                <a:latin typeface="Times" charset="0"/>
              </a:rPr>
              <a:t>The number of addresses in each subnet is 2</a:t>
            </a:r>
            <a:r>
              <a:rPr lang="en-US" sz="2400" baseline="30000" dirty="0">
                <a:solidFill>
                  <a:srgbClr val="000000"/>
                </a:solidFill>
                <a:latin typeface="Times" charset="0"/>
              </a:rPr>
              <a:t>5</a:t>
            </a:r>
            <a:r>
              <a:rPr lang="en-US" sz="2400" dirty="0">
                <a:solidFill>
                  <a:srgbClr val="000000"/>
                </a:solidFill>
                <a:latin typeface="Times" charset="0"/>
              </a:rPr>
              <a:t> (5 is the number of 0s) or 32.</a:t>
            </a:r>
          </a:p>
          <a:p>
            <a:pPr algn="just" eaLnBrk="1" hangingPunct="1">
              <a:spcBef>
                <a:spcPct val="50000"/>
              </a:spcBef>
            </a:pPr>
            <a:r>
              <a:rPr lang="en-US" sz="2400" dirty="0">
                <a:solidFill>
                  <a:schemeClr val="bg2"/>
                </a:solidFill>
                <a:latin typeface="Times" charset="0"/>
              </a:rPr>
              <a:t>                                                                             See Next slide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5-8</a:t>
            </a:r>
          </a:p>
        </p:txBody>
      </p:sp>
      <p:pic>
        <p:nvPicPr>
          <p:cNvPr id="239619" name="Picture 3"/>
          <p:cNvPicPr>
            <a:picLocks noChangeAspect="1" noChangeArrowheads="1"/>
          </p:cNvPicPr>
          <p:nvPr/>
        </p:nvPicPr>
        <p:blipFill>
          <a:blip r:embed="rId3"/>
          <a:srcRect/>
          <a:stretch>
            <a:fillRect/>
          </a:stretch>
        </p:blipFill>
        <p:spPr bwMode="auto">
          <a:xfrm>
            <a:off x="971550" y="1052513"/>
            <a:ext cx="7185025" cy="5216525"/>
          </a:xfrm>
          <a:prstGeom prst="rect">
            <a:avLst/>
          </a:prstGeom>
          <a:noFill/>
          <a:ln w="9525">
            <a:noFill/>
            <a:miter lim="800000"/>
            <a:headEnd/>
            <a:tailEnd/>
          </a:ln>
          <a:effectLst/>
        </p:spPr>
      </p:pic>
      <p:sp>
        <p:nvSpPr>
          <p:cNvPr id="239620" name="Text Box 4"/>
          <p:cNvSpPr txBox="1">
            <a:spLocks noChangeArrowheads="1"/>
          </p:cNvSpPr>
          <p:nvPr/>
        </p:nvSpPr>
        <p:spPr bwMode="auto">
          <a:xfrm>
            <a:off x="3538538" y="95250"/>
            <a:ext cx="2024062" cy="579438"/>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Example 3</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5-9</a:t>
            </a:r>
          </a:p>
        </p:txBody>
      </p:sp>
      <p:pic>
        <p:nvPicPr>
          <p:cNvPr id="247811" name="Picture 3"/>
          <p:cNvPicPr>
            <a:picLocks noChangeAspect="1" noChangeArrowheads="1"/>
          </p:cNvPicPr>
          <p:nvPr/>
        </p:nvPicPr>
        <p:blipFill>
          <a:blip r:embed="rId3"/>
          <a:srcRect/>
          <a:stretch>
            <a:fillRect/>
          </a:stretch>
        </p:blipFill>
        <p:spPr bwMode="auto">
          <a:xfrm>
            <a:off x="1547813" y="620713"/>
            <a:ext cx="6216650" cy="5867400"/>
          </a:xfrm>
          <a:prstGeom prst="rect">
            <a:avLst/>
          </a:prstGeom>
          <a:noFill/>
          <a:ln w="9525">
            <a:noFill/>
            <a:miter lim="800000"/>
            <a:headEnd/>
            <a:tailEnd/>
          </a:ln>
          <a:effectLst/>
        </p:spPr>
      </p:pic>
      <p:sp>
        <p:nvSpPr>
          <p:cNvPr id="247812" name="Text Box 4"/>
          <p:cNvSpPr txBox="1">
            <a:spLocks noChangeArrowheads="1"/>
          </p:cNvSpPr>
          <p:nvPr/>
        </p:nvSpPr>
        <p:spPr bwMode="auto">
          <a:xfrm>
            <a:off x="3614738" y="95250"/>
            <a:ext cx="2024062" cy="579438"/>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Example 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5-14</a:t>
            </a:r>
          </a:p>
        </p:txBody>
      </p:sp>
      <p:pic>
        <p:nvPicPr>
          <p:cNvPr id="288771" name="Picture 3"/>
          <p:cNvPicPr>
            <a:picLocks noChangeAspect="1" noChangeArrowheads="1"/>
          </p:cNvPicPr>
          <p:nvPr/>
        </p:nvPicPr>
        <p:blipFill>
          <a:blip r:embed="rId3"/>
          <a:srcRect/>
          <a:stretch>
            <a:fillRect/>
          </a:stretch>
        </p:blipFill>
        <p:spPr bwMode="auto">
          <a:xfrm>
            <a:off x="2306638" y="2924175"/>
            <a:ext cx="4856162" cy="1008063"/>
          </a:xfrm>
          <a:prstGeom prst="rect">
            <a:avLst/>
          </a:prstGeom>
          <a:noFill/>
          <a:ln w="9525">
            <a:noFill/>
            <a:miter lim="800000"/>
            <a:headEnd/>
            <a:tailEnd/>
          </a:ln>
          <a:effectLst/>
        </p:spPr>
      </p:pic>
      <p:sp>
        <p:nvSpPr>
          <p:cNvPr id="288772" name="Text Box 4"/>
          <p:cNvSpPr txBox="1">
            <a:spLocks noChangeArrowheads="1"/>
          </p:cNvSpPr>
          <p:nvPr/>
        </p:nvSpPr>
        <p:spPr bwMode="auto">
          <a:xfrm>
            <a:off x="3213100" y="95250"/>
            <a:ext cx="2654300" cy="579438"/>
          </a:xfrm>
          <a:prstGeom prst="rect">
            <a:avLst/>
          </a:prstGeom>
          <a:noFill/>
          <a:ln w="9525">
            <a:noFill/>
            <a:miter lim="800000"/>
            <a:headEnd/>
            <a:tailEnd/>
          </a:ln>
          <a:effectLst/>
        </p:spPr>
        <p:txBody>
          <a:bodyPr wrap="none">
            <a:spAutoFit/>
          </a:bodyPr>
          <a:lstStyle/>
          <a:p>
            <a:r>
              <a:rPr lang="en-US" sz="3200" b="1">
                <a:solidFill>
                  <a:schemeClr val="hlink"/>
                </a:solidFill>
                <a:latin typeface="Times New Roman" pitchFamily="18" charset="0"/>
              </a:rPr>
              <a:t>Slash notation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57200" y="3124200"/>
            <a:ext cx="7600950" cy="579438"/>
          </a:xfrm>
          <a:prstGeom prst="rect">
            <a:avLst/>
          </a:prstGeom>
          <a:noFill/>
          <a:ln w="9525">
            <a:noFill/>
            <a:miter lim="800000"/>
            <a:headEnd/>
            <a:tailEnd/>
          </a:ln>
          <a:effectLst/>
        </p:spPr>
        <p:txBody>
          <a:bodyPr wrap="none">
            <a:spAutoFit/>
          </a:bodyPr>
          <a:lstStyle/>
          <a:p>
            <a:pPr eaLnBrk="1" hangingPunct="1">
              <a:spcBef>
                <a:spcPts val="1100"/>
              </a:spcBef>
              <a:spcAft>
                <a:spcPts val="1100"/>
              </a:spcAft>
            </a:pPr>
            <a:r>
              <a:rPr lang="en-US" sz="3200" b="1" dirty="0">
                <a:solidFill>
                  <a:srgbClr val="FF3300"/>
                </a:solidFill>
                <a:latin typeface="Times" charset="0"/>
              </a:rPr>
              <a:t>01110101   10010101   00011101   11101010</a:t>
            </a:r>
          </a:p>
        </p:txBody>
      </p:sp>
      <p:sp>
        <p:nvSpPr>
          <p:cNvPr id="21507" name="Text Box 3"/>
          <p:cNvSpPr txBox="1">
            <a:spLocks noChangeArrowheads="1"/>
          </p:cNvSpPr>
          <p:nvPr/>
        </p:nvSpPr>
        <p:spPr bwMode="auto">
          <a:xfrm>
            <a:off x="2051050" y="1125538"/>
            <a:ext cx="3586163" cy="701675"/>
          </a:xfrm>
          <a:prstGeom prst="rect">
            <a:avLst/>
          </a:prstGeom>
          <a:noFill/>
          <a:ln w="9525">
            <a:noFill/>
            <a:miter lim="800000"/>
            <a:headEnd/>
            <a:tailEnd/>
          </a:ln>
          <a:effectLst/>
        </p:spPr>
        <p:txBody>
          <a:bodyPr wrap="none">
            <a:spAutoFit/>
          </a:bodyPr>
          <a:lstStyle/>
          <a:p>
            <a:pPr eaLnBrk="1" hangingPunct="1"/>
            <a:r>
              <a:rPr lang="en-US" sz="4000" b="1" i="1">
                <a:effectLst>
                  <a:outerShdw blurRad="38100" dist="38100" dir="2700000" algn="tl">
                    <a:srgbClr val="C0C0C0"/>
                  </a:outerShdw>
                </a:effectLst>
                <a:latin typeface="Times New Roman" pitchFamily="18" charset="0"/>
              </a:rPr>
              <a:t>Binary Notation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2124075" y="1125538"/>
            <a:ext cx="2322513"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17 </a:t>
            </a:r>
          </a:p>
        </p:txBody>
      </p:sp>
      <p:sp>
        <p:nvSpPr>
          <p:cNvPr id="292867" name="Rectangle 3"/>
          <p:cNvSpPr>
            <a:spLocks noChangeArrowheads="1"/>
          </p:cNvSpPr>
          <p:nvPr/>
        </p:nvSpPr>
        <p:spPr bwMode="auto">
          <a:xfrm>
            <a:off x="395288" y="2781300"/>
            <a:ext cx="8458200" cy="1373188"/>
          </a:xfrm>
          <a:prstGeom prst="rect">
            <a:avLst/>
          </a:prstGeom>
          <a:noFill/>
          <a:ln w="9525">
            <a:noFill/>
            <a:miter lim="800000"/>
            <a:headEnd/>
            <a:tailEnd/>
          </a:ln>
          <a:effectLst/>
        </p:spPr>
        <p:txBody>
          <a:bodyPr>
            <a:spAutoFit/>
          </a:bodyPr>
          <a:lstStyle/>
          <a:p>
            <a:pPr algn="just" eaLnBrk="1" hangingPunct="1">
              <a:spcBef>
                <a:spcPct val="50000"/>
              </a:spcBef>
            </a:pPr>
            <a:r>
              <a:rPr lang="en-US" sz="2800">
                <a:latin typeface="Times" charset="0"/>
              </a:rPr>
              <a:t>A small organization is given a block with the beginning address and the prefix length </a:t>
            </a:r>
            <a:r>
              <a:rPr lang="en-US" sz="2800" b="1">
                <a:latin typeface="Times" charset="0"/>
              </a:rPr>
              <a:t>205.16.37.24/29</a:t>
            </a:r>
            <a:r>
              <a:rPr lang="en-US" sz="2800">
                <a:latin typeface="Times" charset="0"/>
              </a:rPr>
              <a:t> (in slash notation). What is the range of the block? </a:t>
            </a:r>
            <a:endParaRPr lang="en-US" sz="2800" b="1">
              <a:latin typeface="Times"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4294967295"/>
          </p:nvPr>
        </p:nvSpPr>
        <p:spPr>
          <a:xfrm>
            <a:off x="762001" y="2362200"/>
            <a:ext cx="8382000" cy="3724275"/>
          </a:xfrm>
          <a:prstGeom prst="rect">
            <a:avLst/>
          </a:prstGeom>
        </p:spPr>
        <p:txBody>
          <a:bodyPr/>
          <a:lstStyle/>
          <a:p>
            <a:r>
              <a:rPr lang="en-US" dirty="0">
                <a:solidFill>
                  <a:schemeClr val="bg2"/>
                </a:solidFill>
              </a:rPr>
              <a:t>The beginning address is 205.16.37.24. To find the last address we keep the first 29 bits and change the last 3 bits to 1s. </a:t>
            </a:r>
          </a:p>
          <a:p>
            <a:r>
              <a:rPr lang="en-US" sz="2400" dirty="0">
                <a:solidFill>
                  <a:schemeClr val="hlink"/>
                </a:solidFill>
              </a:rPr>
              <a:t>Beginning</a:t>
            </a:r>
            <a:r>
              <a:rPr lang="en-US" sz="2400" dirty="0">
                <a:solidFill>
                  <a:schemeClr val="bg2"/>
                </a:solidFill>
              </a:rPr>
              <a:t>: </a:t>
            </a:r>
            <a:r>
              <a:rPr lang="en-US" sz="2000" b="1" u="sng" dirty="0">
                <a:solidFill>
                  <a:schemeClr val="bg2"/>
                </a:solidFill>
              </a:rPr>
              <a:t>11001111  00010000  00100101  00011</a:t>
            </a:r>
            <a:r>
              <a:rPr lang="en-US" sz="2000" dirty="0">
                <a:solidFill>
                  <a:srgbClr val="000000"/>
                </a:solidFill>
              </a:rPr>
              <a:t>000</a:t>
            </a:r>
          </a:p>
          <a:p>
            <a:r>
              <a:rPr lang="en-US" sz="2400" dirty="0">
                <a:solidFill>
                  <a:srgbClr val="000000"/>
                </a:solidFill>
              </a:rPr>
              <a:t>Ending :     </a:t>
            </a:r>
            <a:r>
              <a:rPr lang="en-US" sz="2000" b="1" u="sng" dirty="0">
                <a:solidFill>
                  <a:schemeClr val="bg2"/>
                </a:solidFill>
              </a:rPr>
              <a:t>11001111  00010000  00100101  00011</a:t>
            </a:r>
            <a:r>
              <a:rPr lang="en-US" sz="2000" dirty="0">
                <a:solidFill>
                  <a:srgbClr val="000000"/>
                </a:solidFill>
              </a:rPr>
              <a:t>111</a:t>
            </a:r>
          </a:p>
          <a:p>
            <a:r>
              <a:rPr lang="en-US" sz="2400" dirty="0">
                <a:solidFill>
                  <a:srgbClr val="000000"/>
                </a:solidFill>
              </a:rPr>
              <a:t> There are only 8 addresses in this block.</a:t>
            </a:r>
            <a:endParaRPr lang="en-US" sz="2400" b="1" dirty="0">
              <a:solidFill>
                <a:schemeClr val="bg2"/>
              </a:solidFill>
            </a:endParaRPr>
          </a:p>
          <a:p>
            <a:pPr algn="ctr">
              <a:spcBef>
                <a:spcPts val="100"/>
              </a:spcBef>
              <a:spcAft>
                <a:spcPts val="700"/>
              </a:spcAft>
              <a:buClrTx/>
              <a:buSzTx/>
              <a:buFontTx/>
              <a:buNone/>
            </a:pPr>
            <a:endParaRPr lang="en-US" sz="2400" dirty="0">
              <a:solidFill>
                <a:schemeClr val="bg2"/>
              </a:solidFill>
            </a:endParaRPr>
          </a:p>
          <a:p>
            <a:endParaRPr lang="en-US" dirty="0">
              <a:solidFill>
                <a:schemeClr val="bg2"/>
              </a:solidFill>
            </a:endParaRPr>
          </a:p>
        </p:txBody>
      </p:sp>
      <p:sp>
        <p:nvSpPr>
          <p:cNvPr id="322564" name="Text Box 4"/>
          <p:cNvSpPr txBox="1">
            <a:spLocks noChangeArrowheads="1"/>
          </p:cNvSpPr>
          <p:nvPr/>
        </p:nvSpPr>
        <p:spPr bwMode="auto">
          <a:xfrm>
            <a:off x="3995738" y="981075"/>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3348038" y="1052513"/>
            <a:ext cx="34845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17 cont’d </a:t>
            </a:r>
          </a:p>
        </p:txBody>
      </p:sp>
      <p:sp>
        <p:nvSpPr>
          <p:cNvPr id="294915" name="Rectangle 3"/>
          <p:cNvSpPr>
            <a:spLocks noChangeArrowheads="1"/>
          </p:cNvSpPr>
          <p:nvPr/>
        </p:nvSpPr>
        <p:spPr bwMode="auto">
          <a:xfrm>
            <a:off x="685800" y="2924175"/>
            <a:ext cx="8458200" cy="2868613"/>
          </a:xfrm>
          <a:prstGeom prst="rect">
            <a:avLst/>
          </a:prstGeom>
          <a:noFill/>
          <a:ln w="9525">
            <a:noFill/>
            <a:miter lim="800000"/>
            <a:headEnd/>
            <a:tailEnd/>
          </a:ln>
          <a:effectLst/>
        </p:spPr>
        <p:txBody>
          <a:bodyPr>
            <a:spAutoFit/>
          </a:bodyPr>
          <a:lstStyle/>
          <a:p>
            <a:pPr algn="just" eaLnBrk="1" hangingPunct="1">
              <a:spcBef>
                <a:spcPct val="50000"/>
              </a:spcBef>
            </a:pPr>
            <a:r>
              <a:rPr lang="en-US" sz="2800">
                <a:latin typeface="Times" charset="0"/>
              </a:rPr>
              <a:t>We can find the range of addresses in Example 17 by another method. We can argue that the length of the suffix is 32 </a:t>
            </a:r>
            <a:r>
              <a:rPr lang="en-US" sz="2800">
                <a:latin typeface="Symbol" pitchFamily="18" charset="2"/>
              </a:rPr>
              <a:t>-</a:t>
            </a:r>
            <a:r>
              <a:rPr lang="en-US" sz="2800">
                <a:latin typeface="Times" charset="0"/>
              </a:rPr>
              <a:t> 29 or 3. So there are 2</a:t>
            </a:r>
            <a:r>
              <a:rPr lang="en-US" sz="2800" baseline="30000">
                <a:latin typeface="Times" charset="0"/>
              </a:rPr>
              <a:t>3</a:t>
            </a:r>
            <a:r>
              <a:rPr lang="en-US" sz="2800">
                <a:latin typeface="Times" charset="0"/>
              </a:rPr>
              <a:t> </a:t>
            </a:r>
            <a:r>
              <a:rPr lang="en-US" sz="2800">
                <a:latin typeface="Symbol" pitchFamily="18" charset="2"/>
              </a:rPr>
              <a:t>=</a:t>
            </a:r>
            <a:r>
              <a:rPr lang="en-US" sz="2800">
                <a:latin typeface="Times" charset="0"/>
              </a:rPr>
              <a:t> 8 addresses in this block. If the first address is 205.16.37.24, the last address is 205.16.37.31 (24 </a:t>
            </a:r>
            <a:r>
              <a:rPr lang="en-US" sz="2800">
                <a:latin typeface="Symbol" pitchFamily="18" charset="2"/>
              </a:rPr>
              <a:t>+</a:t>
            </a:r>
            <a:r>
              <a:rPr lang="en-US" sz="2800">
                <a:latin typeface="Times" charset="0"/>
              </a:rPr>
              <a:t> 7 </a:t>
            </a:r>
            <a:r>
              <a:rPr lang="en-US" sz="2800">
                <a:latin typeface="Symbol" pitchFamily="18" charset="2"/>
              </a:rPr>
              <a:t>=</a:t>
            </a:r>
            <a:r>
              <a:rPr lang="en-US" sz="2800">
                <a:latin typeface="Times" charset="0"/>
              </a:rPr>
              <a:t> 31). </a:t>
            </a:r>
          </a:p>
          <a:p>
            <a:pPr algn="just" eaLnBrk="1" hangingPunct="1">
              <a:spcBef>
                <a:spcPct val="50000"/>
              </a:spcBef>
            </a:pPr>
            <a:endParaRPr lang="en-US" sz="2800" b="1">
              <a:latin typeface="Times"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ChangeArrowheads="1"/>
          </p:cNvSpPr>
          <p:nvPr/>
        </p:nvSpPr>
        <p:spPr bwMode="auto">
          <a:xfrm>
            <a:off x="609600" y="2057400"/>
            <a:ext cx="8305800" cy="4524315"/>
          </a:xfrm>
          <a:prstGeom prst="rect">
            <a:avLst/>
          </a:prstGeom>
          <a:solidFill>
            <a:srgbClr val="99CCFF"/>
          </a:solidFill>
          <a:ln w="57150">
            <a:solidFill>
              <a:srgbClr val="FF3300"/>
            </a:solidFill>
            <a:miter lim="800000"/>
            <a:headEnd/>
            <a:tailEnd/>
          </a:ln>
          <a:effectLst/>
        </p:spPr>
        <p:txBody>
          <a:bodyPr wrap="square">
            <a:spAutoFit/>
          </a:bodyPr>
          <a:lstStyle/>
          <a:p>
            <a:pPr algn="ctr" eaLnBrk="1" hangingPunct="1">
              <a:spcBef>
                <a:spcPts val="1100"/>
              </a:spcBef>
              <a:spcAft>
                <a:spcPts val="1100"/>
              </a:spcAft>
            </a:pPr>
            <a:r>
              <a:rPr lang="en-US" sz="3600" b="1" dirty="0">
                <a:latin typeface="Times" charset="0"/>
              </a:rPr>
              <a:t>A block in classes A, B, and C </a:t>
            </a:r>
            <a:br>
              <a:rPr lang="en-US" sz="3600" b="1" dirty="0">
                <a:latin typeface="Times" charset="0"/>
              </a:rPr>
            </a:br>
            <a:r>
              <a:rPr lang="en-US" sz="3600" b="1" dirty="0">
                <a:latin typeface="Times" charset="0"/>
              </a:rPr>
              <a:t>can easily be represented in slash </a:t>
            </a:r>
            <a:br>
              <a:rPr lang="en-US" sz="3600" b="1" dirty="0">
                <a:latin typeface="Times" charset="0"/>
              </a:rPr>
            </a:br>
            <a:r>
              <a:rPr lang="en-US" sz="3600" b="1" dirty="0">
                <a:latin typeface="Times" charset="0"/>
              </a:rPr>
              <a:t>notation as </a:t>
            </a:r>
            <a:br>
              <a:rPr lang="en-US" sz="3600" b="1" dirty="0">
                <a:latin typeface="Times" charset="0"/>
              </a:rPr>
            </a:br>
            <a:r>
              <a:rPr lang="en-US" sz="3600" b="1" dirty="0">
                <a:solidFill>
                  <a:srgbClr val="FF3300"/>
                </a:solidFill>
                <a:latin typeface="Times" charset="0"/>
              </a:rPr>
              <a:t>A.B.C.D/ </a:t>
            </a:r>
            <a:r>
              <a:rPr lang="en-US" sz="3600" b="1" i="1" dirty="0">
                <a:solidFill>
                  <a:srgbClr val="FF3300"/>
                </a:solidFill>
                <a:latin typeface="Times" charset="0"/>
              </a:rPr>
              <a:t>n</a:t>
            </a:r>
            <a:r>
              <a:rPr lang="en-US" sz="3600" b="1" dirty="0">
                <a:latin typeface="Times" charset="0"/>
              </a:rPr>
              <a:t> </a:t>
            </a:r>
            <a:br>
              <a:rPr lang="en-US" sz="3600" b="1" dirty="0">
                <a:latin typeface="Times" charset="0"/>
              </a:rPr>
            </a:br>
            <a:r>
              <a:rPr lang="en-US" sz="3600" b="1" dirty="0">
                <a:latin typeface="Times" charset="0"/>
              </a:rPr>
              <a:t>where </a:t>
            </a:r>
            <a:r>
              <a:rPr lang="en-US" sz="3600" b="1" i="1" dirty="0">
                <a:latin typeface="Times" charset="0"/>
              </a:rPr>
              <a:t>n</a:t>
            </a:r>
            <a:r>
              <a:rPr lang="en-US" sz="3600" b="1" dirty="0">
                <a:latin typeface="Times" charset="0"/>
              </a:rPr>
              <a:t> is </a:t>
            </a:r>
            <a:br>
              <a:rPr lang="en-US" sz="3600" b="1" dirty="0">
                <a:latin typeface="Times" charset="0"/>
              </a:rPr>
            </a:br>
            <a:r>
              <a:rPr lang="en-US" sz="3600" b="1" dirty="0">
                <a:latin typeface="Times" charset="0"/>
              </a:rPr>
              <a:t>either 8 (class A), 16 (class B), or </a:t>
            </a:r>
            <a:br>
              <a:rPr lang="en-US" sz="3600" b="1" dirty="0">
                <a:latin typeface="Times" charset="0"/>
              </a:rPr>
            </a:br>
            <a:r>
              <a:rPr lang="en-US" sz="3600" b="1" dirty="0">
                <a:latin typeface="Times" charset="0"/>
              </a:rPr>
              <a:t>24 (class C).</a:t>
            </a:r>
            <a:endParaRPr lang="en-US" sz="3600" b="1" i="1" dirty="0">
              <a:effectLst>
                <a:outerShdw blurRad="38100" dist="38100" dir="2700000" algn="tl">
                  <a:srgbClr val="000000"/>
                </a:outerShdw>
              </a:effectLst>
              <a:latin typeface="Times" charset="0"/>
            </a:endParaRPr>
          </a:p>
        </p:txBody>
      </p:sp>
      <p:pic>
        <p:nvPicPr>
          <p:cNvPr id="296963" name="Picture 3"/>
          <p:cNvPicPr>
            <a:picLocks noChangeAspect="1" noChangeArrowheads="1"/>
          </p:cNvPicPr>
          <p:nvPr/>
        </p:nvPicPr>
        <p:blipFill>
          <a:blip r:embed="rId3"/>
          <a:srcRect/>
          <a:stretch>
            <a:fillRect/>
          </a:stretch>
        </p:blipFill>
        <p:spPr bwMode="auto">
          <a:xfrm>
            <a:off x="3851275" y="981075"/>
            <a:ext cx="2057400" cy="692150"/>
          </a:xfrm>
          <a:prstGeom prst="rect">
            <a:avLst/>
          </a:prstGeom>
          <a:solidFill>
            <a:schemeClr val="bg1"/>
          </a:solid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3995738" y="188913"/>
            <a:ext cx="222091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18</a:t>
            </a:r>
          </a:p>
        </p:txBody>
      </p:sp>
      <p:sp>
        <p:nvSpPr>
          <p:cNvPr id="299011" name="Rectangle 3"/>
          <p:cNvSpPr>
            <a:spLocks noChangeArrowheads="1"/>
          </p:cNvSpPr>
          <p:nvPr/>
        </p:nvSpPr>
        <p:spPr bwMode="auto">
          <a:xfrm>
            <a:off x="457200" y="838200"/>
            <a:ext cx="8458200" cy="946150"/>
          </a:xfrm>
          <a:prstGeom prst="rect">
            <a:avLst/>
          </a:prstGeom>
          <a:noFill/>
          <a:ln w="9525">
            <a:noFill/>
            <a:miter lim="800000"/>
            <a:headEnd/>
            <a:tailEnd/>
          </a:ln>
          <a:effectLst/>
        </p:spPr>
        <p:txBody>
          <a:bodyPr>
            <a:spAutoFit/>
          </a:bodyPr>
          <a:lstStyle/>
          <a:p>
            <a:pPr algn="just" eaLnBrk="1" hangingPunct="1">
              <a:spcBef>
                <a:spcPct val="50000"/>
              </a:spcBef>
            </a:pPr>
            <a:r>
              <a:rPr lang="en-US" sz="2800">
                <a:latin typeface="Times" charset="0"/>
              </a:rPr>
              <a:t>What is the network address if one of the addresses is 167.199.170.82/27?</a:t>
            </a:r>
            <a:endParaRPr lang="en-US" sz="2800" b="1">
              <a:latin typeface="Times" charset="0"/>
            </a:endParaRPr>
          </a:p>
        </p:txBody>
      </p:sp>
      <p:sp>
        <p:nvSpPr>
          <p:cNvPr id="299012" name="Text Box 4"/>
          <p:cNvSpPr txBox="1">
            <a:spLocks noChangeArrowheads="1"/>
          </p:cNvSpPr>
          <p:nvPr/>
        </p:nvSpPr>
        <p:spPr bwMode="auto">
          <a:xfrm>
            <a:off x="4284663" y="2349500"/>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299013" name="Rectangle 5"/>
          <p:cNvSpPr>
            <a:spLocks noChangeArrowheads="1"/>
          </p:cNvSpPr>
          <p:nvPr/>
        </p:nvSpPr>
        <p:spPr bwMode="auto">
          <a:xfrm>
            <a:off x="533400" y="3213100"/>
            <a:ext cx="8610600" cy="3016250"/>
          </a:xfrm>
          <a:prstGeom prst="rect">
            <a:avLst/>
          </a:prstGeom>
          <a:noFill/>
          <a:ln w="9525">
            <a:noFill/>
            <a:miter lim="800000"/>
            <a:headEnd/>
            <a:tailEnd/>
          </a:ln>
          <a:effectLst/>
        </p:spPr>
        <p:txBody>
          <a:bodyPr>
            <a:spAutoFit/>
          </a:bodyPr>
          <a:lstStyle/>
          <a:p>
            <a:pPr algn="just" eaLnBrk="1" hangingPunct="1">
              <a:spcBef>
                <a:spcPct val="50000"/>
              </a:spcBef>
            </a:pPr>
            <a:r>
              <a:rPr lang="en-US" sz="3200">
                <a:solidFill>
                  <a:schemeClr val="bg2"/>
                </a:solidFill>
                <a:latin typeface="Times" charset="0"/>
              </a:rPr>
              <a:t>The prefix length is 27, which means that we must keep the first 27 bits as is and change the remaining bits (5) to 0s. The 5 bits affect only the last byte. The last byte is 01010010. Changing the last 5 bits to 0s, we get 01000000 or 64. The network address is 167.199.170.64/27.</a:t>
            </a:r>
            <a:endParaRPr lang="en-US" sz="3200" b="1">
              <a:solidFill>
                <a:schemeClr val="bg2"/>
              </a:solidFill>
              <a:latin typeface="Times"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19.</a:t>
            </a:r>
            <a:fld id="{72E07703-7D5D-46EA-BB7A-ADFDDDA9C4F2}" type="slidenum">
              <a:rPr lang="en-US"/>
              <a:pPr/>
              <a:t>65</a:t>
            </a:fld>
            <a:endParaRPr lang="en-US"/>
          </a:p>
        </p:txBody>
      </p:sp>
      <p:sp>
        <p:nvSpPr>
          <p:cNvPr id="118067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0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067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0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0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067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0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0681" name="Rectangle 9"/>
          <p:cNvSpPr>
            <a:spLocks noChangeArrowheads="1"/>
          </p:cNvSpPr>
          <p:nvPr/>
        </p:nvSpPr>
        <p:spPr bwMode="auto">
          <a:xfrm>
            <a:off x="228600" y="1143000"/>
            <a:ext cx="8686800" cy="5216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latin typeface="Times New Roman" pitchFamily="18" charset="0"/>
              </a:rPr>
              <a:t>An ISP is granted a block of addresses starting with 190.100.0.0/16 (65,536 addresses). The ISP needs to distribute these addresses to three groups of customers as follows:</a:t>
            </a:r>
          </a:p>
          <a:p>
            <a:pPr algn="just"/>
            <a:r>
              <a:rPr lang="en-US" sz="2800" i="1" baseline="0">
                <a:solidFill>
                  <a:schemeClr val="hlink"/>
                </a:solidFill>
                <a:latin typeface="Times New Roman" pitchFamily="18" charset="0"/>
              </a:rPr>
              <a:t>a.</a:t>
            </a:r>
            <a:r>
              <a:rPr lang="en-US" sz="2800" i="1" baseline="0">
                <a:latin typeface="Times New Roman" pitchFamily="18" charset="0"/>
              </a:rPr>
              <a:t> The first group has 64 customers; each needs 256</a:t>
            </a:r>
            <a:br>
              <a:rPr lang="en-US" sz="2800" i="1" baseline="0">
                <a:latin typeface="Times New Roman" pitchFamily="18" charset="0"/>
              </a:rPr>
            </a:br>
            <a:r>
              <a:rPr lang="en-US" sz="2800" i="1" baseline="0">
                <a:latin typeface="Times New Roman" pitchFamily="18" charset="0"/>
              </a:rPr>
              <a:t>     addresses.</a:t>
            </a:r>
          </a:p>
          <a:p>
            <a:pPr algn="just"/>
            <a:r>
              <a:rPr lang="en-US" sz="2800" i="1" baseline="0">
                <a:solidFill>
                  <a:schemeClr val="hlink"/>
                </a:solidFill>
                <a:latin typeface="Times New Roman" pitchFamily="18" charset="0"/>
              </a:rPr>
              <a:t>b.</a:t>
            </a:r>
            <a:r>
              <a:rPr lang="en-US" sz="2800" i="1" baseline="0">
                <a:latin typeface="Times New Roman" pitchFamily="18" charset="0"/>
              </a:rPr>
              <a:t> The second group has 128 customers; each needs 128</a:t>
            </a:r>
            <a:br>
              <a:rPr lang="en-US" sz="2800" i="1" baseline="0">
                <a:latin typeface="Times New Roman" pitchFamily="18" charset="0"/>
              </a:rPr>
            </a:br>
            <a:r>
              <a:rPr lang="en-US" sz="2800" i="1" baseline="0">
                <a:latin typeface="Times New Roman" pitchFamily="18" charset="0"/>
              </a:rPr>
              <a:t>     addresses.</a:t>
            </a:r>
          </a:p>
          <a:p>
            <a:pPr algn="just"/>
            <a:r>
              <a:rPr lang="en-US" sz="2800" i="1" baseline="0">
                <a:solidFill>
                  <a:schemeClr val="hlink"/>
                </a:solidFill>
                <a:latin typeface="Times New Roman" pitchFamily="18" charset="0"/>
              </a:rPr>
              <a:t>c.</a:t>
            </a:r>
            <a:r>
              <a:rPr lang="en-US" sz="2800" i="1" baseline="0">
                <a:latin typeface="Times New Roman" pitchFamily="18" charset="0"/>
              </a:rPr>
              <a:t> The third group has 128 customers; each needs 64</a:t>
            </a:r>
            <a:br>
              <a:rPr lang="en-US" sz="2800" i="1" baseline="0">
                <a:latin typeface="Times New Roman" pitchFamily="18" charset="0"/>
              </a:rPr>
            </a:br>
            <a:r>
              <a:rPr lang="en-US" sz="2800" i="1" baseline="0">
                <a:latin typeface="Times New Roman" pitchFamily="18" charset="0"/>
              </a:rPr>
              <a:t>     addresses.</a:t>
            </a:r>
          </a:p>
          <a:p>
            <a:pPr algn="just"/>
            <a:r>
              <a:rPr lang="en-US" sz="2800" i="1" baseline="0">
                <a:latin typeface="Times New Roman" pitchFamily="18" charset="0"/>
              </a:rPr>
              <a:t>Design the subblocks and find out how many addresses are still available after these allocations.</a:t>
            </a:r>
          </a:p>
        </p:txBody>
      </p:sp>
      <p:sp>
        <p:nvSpPr>
          <p:cNvPr id="1180682" name="Text Box 10"/>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baseline="0">
                <a:solidFill>
                  <a:schemeClr val="hlink"/>
                </a:solidFill>
                <a:latin typeface="Times New Roman" pitchFamily="18" charset="0"/>
              </a:rPr>
              <a:t>Example 19.10</a:t>
            </a:r>
          </a:p>
        </p:txBody>
      </p:sp>
    </p:spTree>
    <p:extLst>
      <p:ext uri="{BB962C8B-B14F-4D97-AF65-F5344CB8AC3E}">
        <p14:creationId xmlns:p14="http://schemas.microsoft.com/office/powerpoint/2010/main" val="32625976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19.</a:t>
            </a:r>
            <a:fld id="{43ACA64A-C8C6-4A13-A9C8-52872042193B}" type="slidenum">
              <a:rPr lang="en-US"/>
              <a:pPr/>
              <a:t>66</a:t>
            </a:fld>
            <a:endParaRPr lang="en-US"/>
          </a:p>
        </p:txBody>
      </p:sp>
      <p:sp>
        <p:nvSpPr>
          <p:cNvPr id="11950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50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50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50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50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50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50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5017" name="Rectangle 9"/>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Figure 19.9 shows the situation.</a:t>
            </a:r>
          </a:p>
        </p:txBody>
      </p:sp>
      <p:sp>
        <p:nvSpPr>
          <p:cNvPr id="1195018" name="Text Box 10"/>
          <p:cNvSpPr txBox="1">
            <a:spLocks noChangeArrowheads="1"/>
          </p:cNvSpPr>
          <p:nvPr/>
        </p:nvSpPr>
        <p:spPr bwMode="auto">
          <a:xfrm>
            <a:off x="1143000" y="0"/>
            <a:ext cx="473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baseline="0">
                <a:solidFill>
                  <a:schemeClr val="hlink"/>
                </a:solidFill>
                <a:latin typeface="Times New Roman" pitchFamily="18" charset="0"/>
              </a:rPr>
              <a:t>Example 19.10 (continued)</a:t>
            </a:r>
          </a:p>
        </p:txBody>
      </p:sp>
      <p:sp>
        <p:nvSpPr>
          <p:cNvPr id="1195020" name="Rectangle 12"/>
          <p:cNvSpPr>
            <a:spLocks noChangeArrowheads="1"/>
          </p:cNvSpPr>
          <p:nvPr/>
        </p:nvSpPr>
        <p:spPr bwMode="auto">
          <a:xfrm>
            <a:off x="152400" y="22098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solidFill>
                  <a:schemeClr val="hlink"/>
                </a:solidFill>
                <a:latin typeface="Times New Roman" pitchFamily="18" charset="0"/>
              </a:rPr>
              <a:t>Group 1</a:t>
            </a:r>
          </a:p>
          <a:p>
            <a:pPr algn="just"/>
            <a:r>
              <a:rPr lang="en-US" sz="2800" i="1" baseline="0">
                <a:latin typeface="Times New Roman" pitchFamily="18" charset="0"/>
              </a:rPr>
              <a:t>For this group, each customer needs 256 addresses. This means that 8 (log2 256) bits are needed to define each host. The prefix length is then 32 − 8 = 24. The addresses are</a:t>
            </a:r>
          </a:p>
        </p:txBody>
      </p:sp>
      <p:pic>
        <p:nvPicPr>
          <p:cNvPr id="11950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4343400"/>
            <a:ext cx="6902450" cy="18716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4441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19.</a:t>
            </a:r>
            <a:fld id="{50874BBF-37D4-4F96-865F-EA3E76D7A5C6}" type="slidenum">
              <a:rPr lang="en-US"/>
              <a:pPr/>
              <a:t>67</a:t>
            </a:fld>
            <a:endParaRPr lang="en-US"/>
          </a:p>
        </p:txBody>
      </p:sp>
      <p:sp>
        <p:nvSpPr>
          <p:cNvPr id="119705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70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706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70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70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70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70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97066" name="Text Box 10"/>
          <p:cNvSpPr txBox="1">
            <a:spLocks noChangeArrowheads="1"/>
          </p:cNvSpPr>
          <p:nvPr/>
        </p:nvSpPr>
        <p:spPr bwMode="auto">
          <a:xfrm>
            <a:off x="1143000" y="0"/>
            <a:ext cx="473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baseline="0">
                <a:solidFill>
                  <a:schemeClr val="hlink"/>
                </a:solidFill>
                <a:latin typeface="Times New Roman" pitchFamily="18" charset="0"/>
              </a:rPr>
              <a:t>Example 19.10 (continued)</a:t>
            </a:r>
          </a:p>
        </p:txBody>
      </p:sp>
      <p:sp>
        <p:nvSpPr>
          <p:cNvPr id="1197067" name="Rectangle 11"/>
          <p:cNvSpPr>
            <a:spLocks noChangeArrowheads="1"/>
          </p:cNvSpPr>
          <p:nvPr/>
        </p:nvSpPr>
        <p:spPr bwMode="auto">
          <a:xfrm>
            <a:off x="152400" y="12954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solidFill>
                  <a:schemeClr val="hlink"/>
                </a:solidFill>
                <a:latin typeface="Times New Roman" pitchFamily="18" charset="0"/>
              </a:rPr>
              <a:t>Group 2</a:t>
            </a:r>
          </a:p>
          <a:p>
            <a:pPr algn="just"/>
            <a:r>
              <a:rPr lang="en-US" sz="2800" i="1" baseline="0">
                <a:latin typeface="Times New Roman" pitchFamily="18" charset="0"/>
              </a:rPr>
              <a:t>For this group, each customer needs 128 addresses. This means that 7 (log2 128) bits are needed to define each host. The prefix length is then 32 − 7 = 25. The addresses are</a:t>
            </a:r>
          </a:p>
        </p:txBody>
      </p:sp>
      <p:pic>
        <p:nvPicPr>
          <p:cNvPr id="11970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730625"/>
            <a:ext cx="6723063" cy="19081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9022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19.</a:t>
            </a:r>
            <a:fld id="{DA6BE941-8E18-4973-BE7C-107466DB3880}" type="slidenum">
              <a:rPr lang="en-US"/>
              <a:pPr/>
              <a:t>68</a:t>
            </a:fld>
            <a:endParaRPr lang="en-US"/>
          </a:p>
        </p:txBody>
      </p:sp>
      <p:sp>
        <p:nvSpPr>
          <p:cNvPr id="12011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2011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2011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2011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2011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2011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2011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201161" name="Text Box 9"/>
          <p:cNvSpPr txBox="1">
            <a:spLocks noChangeArrowheads="1"/>
          </p:cNvSpPr>
          <p:nvPr/>
        </p:nvSpPr>
        <p:spPr bwMode="auto">
          <a:xfrm>
            <a:off x="1143000" y="0"/>
            <a:ext cx="473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baseline="0">
                <a:solidFill>
                  <a:schemeClr val="hlink"/>
                </a:solidFill>
                <a:latin typeface="Times New Roman" pitchFamily="18" charset="0"/>
              </a:rPr>
              <a:t>Example 19.10 (continued)</a:t>
            </a:r>
          </a:p>
        </p:txBody>
      </p:sp>
      <p:sp>
        <p:nvSpPr>
          <p:cNvPr id="1201162" name="Rectangle 10"/>
          <p:cNvSpPr>
            <a:spLocks noChangeArrowheads="1"/>
          </p:cNvSpPr>
          <p:nvPr/>
        </p:nvSpPr>
        <p:spPr bwMode="auto">
          <a:xfrm>
            <a:off x="152400" y="8382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solidFill>
                  <a:schemeClr val="hlink"/>
                </a:solidFill>
                <a:latin typeface="Times New Roman" pitchFamily="18" charset="0"/>
              </a:rPr>
              <a:t>Group 3</a:t>
            </a:r>
          </a:p>
          <a:p>
            <a:pPr algn="just"/>
            <a:r>
              <a:rPr lang="en-US" sz="2800" i="1" baseline="0">
                <a:latin typeface="Times New Roman" pitchFamily="18" charset="0"/>
              </a:rPr>
              <a:t>For this group, each customer needs 64 addresses. This means that 6 (log</a:t>
            </a:r>
            <a:r>
              <a:rPr lang="en-US" sz="2800" i="1" baseline="-16000">
                <a:latin typeface="Times New Roman" pitchFamily="18" charset="0"/>
              </a:rPr>
              <a:t>2</a:t>
            </a:r>
            <a:r>
              <a:rPr lang="en-US" sz="2800" i="1" baseline="0">
                <a:latin typeface="Times New Roman" pitchFamily="18" charset="0"/>
              </a:rPr>
              <a:t>64) bits are needed to each host. The prefix length is then 32 − 6 = 26. The addresses are</a:t>
            </a:r>
          </a:p>
        </p:txBody>
      </p:sp>
      <p:pic>
        <p:nvPicPr>
          <p:cNvPr id="12011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2843213"/>
            <a:ext cx="6831013" cy="188118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1165" name="Rectangle 13"/>
          <p:cNvSpPr>
            <a:spLocks noChangeArrowheads="1"/>
          </p:cNvSpPr>
          <p:nvPr/>
        </p:nvSpPr>
        <p:spPr bwMode="auto">
          <a:xfrm>
            <a:off x="152400" y="4875213"/>
            <a:ext cx="86868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latin typeface="Times New Roman" pitchFamily="18" charset="0"/>
              </a:rPr>
              <a:t>Number of granted addresses to the ISP: 65,536</a:t>
            </a:r>
          </a:p>
          <a:p>
            <a:pPr algn="just"/>
            <a:r>
              <a:rPr lang="en-US" sz="2800" i="1" baseline="0">
                <a:latin typeface="Times New Roman" pitchFamily="18" charset="0"/>
              </a:rPr>
              <a:t>Number of allocated addresses by the ISP: 40,960</a:t>
            </a:r>
          </a:p>
          <a:p>
            <a:pPr algn="just"/>
            <a:r>
              <a:rPr lang="en-US" sz="2800" i="1" baseline="0">
                <a:latin typeface="Times New Roman" pitchFamily="18" charset="0"/>
              </a:rPr>
              <a:t>Number of available addresses: 24,576</a:t>
            </a:r>
          </a:p>
        </p:txBody>
      </p:sp>
    </p:spTree>
    <p:extLst>
      <p:ext uri="{BB962C8B-B14F-4D97-AF65-F5344CB8AC3E}">
        <p14:creationId xmlns:p14="http://schemas.microsoft.com/office/powerpoint/2010/main" val="7850273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2843213" y="404813"/>
            <a:ext cx="3775075"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 (Continued)</a:t>
            </a:r>
          </a:p>
        </p:txBody>
      </p:sp>
      <p:sp>
        <p:nvSpPr>
          <p:cNvPr id="315395" name="Rectangle 3"/>
          <p:cNvSpPr>
            <a:spLocks noChangeArrowheads="1"/>
          </p:cNvSpPr>
          <p:nvPr/>
        </p:nvSpPr>
        <p:spPr bwMode="auto">
          <a:xfrm>
            <a:off x="533400" y="2781300"/>
            <a:ext cx="8610600" cy="2890535"/>
          </a:xfrm>
          <a:prstGeom prst="rect">
            <a:avLst/>
          </a:prstGeom>
          <a:noFill/>
          <a:ln w="9525">
            <a:noFill/>
            <a:miter lim="800000"/>
            <a:headEnd/>
            <a:tailEnd/>
          </a:ln>
          <a:effectLst/>
        </p:spPr>
        <p:txBody>
          <a:bodyPr>
            <a:spAutoFit/>
          </a:bodyPr>
          <a:lstStyle/>
          <a:p>
            <a:pPr eaLnBrk="1" hangingPunct="1">
              <a:spcBef>
                <a:spcPct val="50000"/>
              </a:spcBef>
              <a:spcAft>
                <a:spcPts val="200"/>
              </a:spcAft>
            </a:pPr>
            <a:r>
              <a:rPr lang="en-US" sz="3200" dirty="0" smtClean="0">
                <a:solidFill>
                  <a:schemeClr val="bg2"/>
                </a:solidFill>
                <a:latin typeface="Times" charset="0"/>
              </a:rPr>
              <a:t>Number </a:t>
            </a:r>
            <a:r>
              <a:rPr lang="en-US" sz="3200" dirty="0">
                <a:solidFill>
                  <a:schemeClr val="bg2"/>
                </a:solidFill>
                <a:latin typeface="Times" charset="0"/>
              </a:rPr>
              <a:t>of granted addresses: 65,536</a:t>
            </a:r>
          </a:p>
          <a:p>
            <a:pPr eaLnBrk="1" hangingPunct="1">
              <a:spcBef>
                <a:spcPct val="50000"/>
              </a:spcBef>
              <a:spcAft>
                <a:spcPts val="200"/>
              </a:spcAft>
            </a:pPr>
            <a:r>
              <a:rPr lang="en-US" sz="3200" dirty="0" smtClean="0">
                <a:solidFill>
                  <a:schemeClr val="bg2"/>
                </a:solidFill>
                <a:latin typeface="Times" charset="0"/>
              </a:rPr>
              <a:t>Number </a:t>
            </a:r>
            <a:r>
              <a:rPr lang="en-US" sz="3200" dirty="0">
                <a:solidFill>
                  <a:schemeClr val="bg2"/>
                </a:solidFill>
                <a:latin typeface="Times" charset="0"/>
              </a:rPr>
              <a:t>of allocated addresses: 40,960</a:t>
            </a:r>
          </a:p>
          <a:p>
            <a:pPr eaLnBrk="1" hangingPunct="1">
              <a:spcBef>
                <a:spcPct val="50000"/>
              </a:spcBef>
              <a:spcAft>
                <a:spcPts val="300"/>
              </a:spcAft>
            </a:pPr>
            <a:r>
              <a:rPr lang="en-US" sz="3200" dirty="0" smtClean="0">
                <a:solidFill>
                  <a:schemeClr val="bg2"/>
                </a:solidFill>
                <a:latin typeface="Times" charset="0"/>
              </a:rPr>
              <a:t>Number </a:t>
            </a:r>
            <a:r>
              <a:rPr lang="en-US" sz="3200" dirty="0">
                <a:solidFill>
                  <a:schemeClr val="bg2"/>
                </a:solidFill>
                <a:latin typeface="Times" charset="0"/>
              </a:rPr>
              <a:t>of available addresses: 24,576</a:t>
            </a:r>
          </a:p>
          <a:p>
            <a:pPr algn="just" eaLnBrk="1" hangingPunct="1">
              <a:spcBef>
                <a:spcPct val="50000"/>
              </a:spcBef>
            </a:pPr>
            <a:endParaRPr lang="en-US" sz="3200" b="1" dirty="0">
              <a:solidFill>
                <a:schemeClr val="bg2"/>
              </a:solidFill>
              <a:latin typeface="Time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 y="0"/>
            <a:ext cx="1614488" cy="336550"/>
          </a:xfrm>
          <a:prstGeom prst="rect">
            <a:avLst/>
          </a:prstGeom>
          <a:noFill/>
          <a:ln w="9525">
            <a:noFill/>
            <a:miter lim="800000"/>
            <a:headEnd/>
            <a:tailEnd/>
          </a:ln>
          <a:effectLst/>
        </p:spPr>
        <p:txBody>
          <a:bodyPr>
            <a:spAutoFit/>
          </a:bodyPr>
          <a:lstStyle/>
          <a:p>
            <a:r>
              <a:rPr lang="en-US" altLang="en-US" sz="1600" b="1">
                <a:solidFill>
                  <a:schemeClr val="accent2"/>
                </a:solidFill>
                <a:latin typeface="Times New Roman" pitchFamily="18" charset="0"/>
              </a:rPr>
              <a:t>Figure  4-1</a:t>
            </a:r>
          </a:p>
        </p:txBody>
      </p:sp>
      <p:pic>
        <p:nvPicPr>
          <p:cNvPr id="23555" name="Picture 3"/>
          <p:cNvPicPr>
            <a:picLocks noChangeAspect="1" noChangeArrowheads="1"/>
          </p:cNvPicPr>
          <p:nvPr/>
        </p:nvPicPr>
        <p:blipFill>
          <a:blip r:embed="rId3"/>
          <a:srcRect/>
          <a:stretch>
            <a:fillRect/>
          </a:stretch>
        </p:blipFill>
        <p:spPr bwMode="auto">
          <a:xfrm>
            <a:off x="152400" y="2581275"/>
            <a:ext cx="8537575" cy="2373313"/>
          </a:xfrm>
          <a:prstGeom prst="rect">
            <a:avLst/>
          </a:prstGeom>
          <a:noFill/>
          <a:ln w="9525">
            <a:noFill/>
            <a:miter lim="800000"/>
            <a:headEnd/>
            <a:tailEnd/>
          </a:ln>
          <a:effectLst/>
        </p:spPr>
      </p:pic>
      <p:sp>
        <p:nvSpPr>
          <p:cNvPr id="23556" name="Text Box 4"/>
          <p:cNvSpPr txBox="1">
            <a:spLocks noChangeArrowheads="1"/>
          </p:cNvSpPr>
          <p:nvPr/>
        </p:nvSpPr>
        <p:spPr bwMode="auto">
          <a:xfrm>
            <a:off x="2339975" y="1196975"/>
            <a:ext cx="4391025" cy="579438"/>
          </a:xfrm>
          <a:prstGeom prst="rect">
            <a:avLst/>
          </a:prstGeom>
          <a:noFill/>
          <a:ln w="9525">
            <a:noFill/>
            <a:miter lim="800000"/>
            <a:headEnd/>
            <a:tailEnd/>
          </a:ln>
          <a:effectLst/>
        </p:spPr>
        <p:txBody>
          <a:bodyPr wrap="none">
            <a:spAutoFit/>
          </a:bodyPr>
          <a:lstStyle/>
          <a:p>
            <a:r>
              <a:rPr lang="en-US" sz="3200" b="1">
                <a:solidFill>
                  <a:schemeClr val="accent2"/>
                </a:solidFill>
                <a:latin typeface="Times New Roman" pitchFamily="18" charset="0"/>
              </a:rPr>
              <a:t>Dotted-decimal notation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19.</a:t>
            </a:r>
            <a:fld id="{CB011A3F-53C5-41D3-AFBA-8BDE0CDFF587}" type="slidenum">
              <a:rPr lang="en-US"/>
              <a:pPr/>
              <a:t>70</a:t>
            </a:fld>
            <a:endParaRPr lang="en-US"/>
          </a:p>
        </p:txBody>
      </p:sp>
      <p:sp>
        <p:nvSpPr>
          <p:cNvPr id="10946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60" name="Text Box 4"/>
          <p:cNvSpPr txBox="1">
            <a:spLocks noChangeArrowheads="1"/>
          </p:cNvSpPr>
          <p:nvPr/>
        </p:nvSpPr>
        <p:spPr bwMode="auto">
          <a:xfrm>
            <a:off x="304800" y="381000"/>
            <a:ext cx="811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Figure 19.9  </a:t>
            </a:r>
            <a:r>
              <a:rPr lang="en-US" sz="2000" i="1" baseline="0">
                <a:latin typeface="Times New Roman" pitchFamily="18" charset="0"/>
              </a:rPr>
              <a:t>An example of address allocation and distribution by an ISP</a:t>
            </a:r>
          </a:p>
        </p:txBody>
      </p:sp>
      <p:sp>
        <p:nvSpPr>
          <p:cNvPr id="10946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46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524000"/>
            <a:ext cx="8428037"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5599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19.</a:t>
            </a:r>
            <a:fld id="{0AEA6D43-13CC-438D-988E-223E9A8387F0}" type="slidenum">
              <a:rPr lang="en-US"/>
              <a:pPr/>
              <a:t>71</a:t>
            </a:fld>
            <a:endParaRPr lang="en-US"/>
          </a:p>
        </p:txBody>
      </p:sp>
      <p:sp>
        <p:nvSpPr>
          <p:cNvPr id="10762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6227" name="Text Box 3"/>
          <p:cNvSpPr txBox="1">
            <a:spLocks noChangeArrowheads="1"/>
          </p:cNvSpPr>
          <p:nvPr/>
        </p:nvSpPr>
        <p:spPr bwMode="auto">
          <a:xfrm>
            <a:off x="228600" y="406400"/>
            <a:ext cx="4541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aseline="0">
                <a:effectLst>
                  <a:outerShdw blurRad="38100" dist="38100" dir="2700000" algn="tl">
                    <a:srgbClr val="C0C0C0"/>
                  </a:outerShdw>
                </a:effectLst>
                <a:latin typeface="Times" pitchFamily="18" charset="0"/>
              </a:rPr>
              <a:t>19-2   IPv6 ADDRESSES</a:t>
            </a:r>
          </a:p>
        </p:txBody>
      </p:sp>
      <p:sp>
        <p:nvSpPr>
          <p:cNvPr id="107622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baseline="0">
              <a:latin typeface="Times New Roman" pitchFamily="18" charset="0"/>
            </a:endParaRPr>
          </a:p>
        </p:txBody>
      </p:sp>
      <p:sp>
        <p:nvSpPr>
          <p:cNvPr id="1076229" name="Rectangle 5"/>
          <p:cNvSpPr>
            <a:spLocks noChangeArrowheads="1"/>
          </p:cNvSpPr>
          <p:nvPr/>
        </p:nvSpPr>
        <p:spPr bwMode="auto">
          <a:xfrm>
            <a:off x="304800" y="1524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Despite all short-term solutions, address depletion is still a long-term problem for the Internet. This and other problems in the IP protocol itself have been the motivation for IPv6. </a:t>
            </a:r>
          </a:p>
        </p:txBody>
      </p:sp>
      <p:sp>
        <p:nvSpPr>
          <p:cNvPr id="1076230" name="Rectangle 6"/>
          <p:cNvSpPr>
            <a:spLocks noChangeArrowheads="1"/>
          </p:cNvSpPr>
          <p:nvPr/>
        </p:nvSpPr>
        <p:spPr bwMode="auto">
          <a:xfrm>
            <a:off x="304800" y="439420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Structure</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Address Space</a:t>
            </a:r>
            <a:endParaRPr lang="en-US" sz="2400" baseline="0">
              <a:solidFill>
                <a:srgbClr val="0033CC"/>
              </a:solidFill>
              <a:latin typeface="Times New Roman" pitchFamily="18" charset="0"/>
            </a:endParaRPr>
          </a:p>
        </p:txBody>
      </p:sp>
      <p:sp>
        <p:nvSpPr>
          <p:cNvPr id="1076231" name="Text Box 7"/>
          <p:cNvSpPr txBox="1">
            <a:spLocks noChangeArrowheads="1"/>
          </p:cNvSpPr>
          <p:nvPr/>
        </p:nvSpPr>
        <p:spPr bwMode="auto">
          <a:xfrm>
            <a:off x="317500" y="3900488"/>
            <a:ext cx="4862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20170276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19.</a:t>
            </a:r>
            <a:fld id="{4773CD0F-5A74-445B-9ED8-B9E2E502FB6B}" type="slidenum">
              <a:rPr lang="en-US"/>
              <a:pPr/>
              <a:t>72</a:t>
            </a:fld>
            <a:endParaRPr lang="en-US"/>
          </a:p>
        </p:txBody>
      </p:sp>
      <p:sp>
        <p:nvSpPr>
          <p:cNvPr id="11499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499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499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499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499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499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499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499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62" name="Line 10"/>
          <p:cNvSpPr>
            <a:spLocks noChangeShapeType="1"/>
          </p:cNvSpPr>
          <p:nvPr/>
        </p:nvSpPr>
        <p:spPr bwMode="auto">
          <a:xfrm>
            <a:off x="458788" y="3429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63" name="Rectangle 11"/>
          <p:cNvSpPr>
            <a:spLocks noChangeArrowheads="1"/>
          </p:cNvSpPr>
          <p:nvPr/>
        </p:nvSpPr>
        <p:spPr bwMode="auto">
          <a:xfrm>
            <a:off x="495300" y="2759075"/>
            <a:ext cx="8077200" cy="57943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baseline="0"/>
              <a:t>An IPv6 address is 128 bits long.</a:t>
            </a:r>
          </a:p>
        </p:txBody>
      </p:sp>
      <p:grpSp>
        <p:nvGrpSpPr>
          <p:cNvPr id="1149964" name="Group 12"/>
          <p:cNvGrpSpPr>
            <a:grpSpLocks/>
          </p:cNvGrpSpPr>
          <p:nvPr/>
        </p:nvGrpSpPr>
        <p:grpSpPr bwMode="auto">
          <a:xfrm>
            <a:off x="457200" y="1981200"/>
            <a:ext cx="1143000" cy="566738"/>
            <a:chOff x="1200" y="1248"/>
            <a:chExt cx="720" cy="357"/>
          </a:xfrm>
        </p:grpSpPr>
        <p:pic>
          <p:nvPicPr>
            <p:cNvPr id="11499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99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baseline="0">
                  <a:solidFill>
                    <a:schemeClr val="hlink"/>
                  </a:solidFill>
                  <a:latin typeface="Times New Roman" pitchFamily="18" charset="0"/>
                </a:rPr>
                <a:t>Note</a:t>
              </a:r>
            </a:p>
          </p:txBody>
        </p:sp>
      </p:grpSp>
    </p:spTree>
    <p:extLst>
      <p:ext uri="{BB962C8B-B14F-4D97-AF65-F5344CB8AC3E}">
        <p14:creationId xmlns:p14="http://schemas.microsoft.com/office/powerpoint/2010/main" val="40108568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19.</a:t>
            </a:r>
            <a:fld id="{C9562869-E86D-45C2-AB2B-3B2E70EDEF6E}" type="slidenum">
              <a:rPr lang="en-US"/>
              <a:pPr/>
              <a:t>73</a:t>
            </a:fld>
            <a:endParaRPr lang="en-US"/>
          </a:p>
        </p:txBody>
      </p:sp>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p:cNvSpPr txBox="1">
            <a:spLocks noChangeArrowheads="1"/>
          </p:cNvSpPr>
          <p:nvPr/>
        </p:nvSpPr>
        <p:spPr bwMode="auto">
          <a:xfrm>
            <a:off x="304800" y="381000"/>
            <a:ext cx="774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Figure 19.14  </a:t>
            </a:r>
            <a:r>
              <a:rPr lang="en-US" sz="2000" i="1" baseline="0">
                <a:latin typeface="Times New Roman" pitchFamily="18" charset="0"/>
              </a:rPr>
              <a:t>IPv6 address in binary and hexadecimal colon notation</a:t>
            </a:r>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49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36813"/>
            <a:ext cx="7989888"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80372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19.</a:t>
            </a:r>
            <a:fld id="{1507BC27-CD27-439B-BD80-565DB5222ACB}" type="slidenum">
              <a:rPr lang="en-US"/>
              <a:pPr/>
              <a:t>74</a:t>
            </a:fld>
            <a:endParaRPr lang="en-US"/>
          </a:p>
        </p:txBody>
      </p:sp>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p:cNvSpPr txBox="1">
            <a:spLocks noChangeArrowheads="1"/>
          </p:cNvSpPr>
          <p:nvPr/>
        </p:nvSpPr>
        <p:spPr bwMode="auto">
          <a:xfrm>
            <a:off x="304800" y="381000"/>
            <a:ext cx="483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Figure 19.15  </a:t>
            </a:r>
            <a:r>
              <a:rPr lang="en-US" sz="2000" i="1" baseline="0">
                <a:latin typeface="Times New Roman" pitchFamily="18" charset="0"/>
              </a:rPr>
              <a:t>Abbreviated IPv6 addresses</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69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58975"/>
            <a:ext cx="7304088" cy="328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6346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19.</a:t>
            </a:r>
            <a:fld id="{173EF0D7-8833-48F5-A05E-8CB56F309B19}" type="slidenum">
              <a:rPr lang="en-US"/>
              <a:pPr/>
              <a:t>75</a:t>
            </a:fld>
            <a:endParaRPr lang="en-US"/>
          </a:p>
        </p:txBody>
      </p:sp>
      <p:sp>
        <p:nvSpPr>
          <p:cNvPr id="118272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2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272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2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2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272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2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baseline="0">
              <a:latin typeface="Tahoma" pitchFamily="34" charset="0"/>
            </a:endParaRPr>
          </a:p>
        </p:txBody>
      </p:sp>
      <p:sp>
        <p:nvSpPr>
          <p:cNvPr id="1182729" name="Rectangle 9"/>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latin typeface="Times New Roman" pitchFamily="18" charset="0"/>
              </a:rPr>
              <a:t>Expand the address 0:15::1:12:1213 to its original.</a:t>
            </a:r>
          </a:p>
        </p:txBody>
      </p:sp>
      <p:sp>
        <p:nvSpPr>
          <p:cNvPr id="1182730" name="Text Box 10"/>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baseline="0">
                <a:solidFill>
                  <a:schemeClr val="hlink"/>
                </a:solidFill>
                <a:latin typeface="Times New Roman" pitchFamily="18" charset="0"/>
              </a:rPr>
              <a:t>Example 19.11</a:t>
            </a:r>
          </a:p>
        </p:txBody>
      </p:sp>
      <p:sp>
        <p:nvSpPr>
          <p:cNvPr id="1182731" name="Rectangle 11"/>
          <p:cNvSpPr>
            <a:spLocks noChangeArrowheads="1"/>
          </p:cNvSpPr>
          <p:nvPr/>
        </p:nvSpPr>
        <p:spPr bwMode="auto">
          <a:xfrm>
            <a:off x="152400" y="17526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We first need to align the left side of the double colon to the left of the original pattern and the right side of the double colon to the right of the original pattern to find how many 0s we need to replace the double colon.</a:t>
            </a:r>
          </a:p>
        </p:txBody>
      </p:sp>
      <p:pic>
        <p:nvPicPr>
          <p:cNvPr id="118273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4152900"/>
            <a:ext cx="5138737" cy="6477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2733" name="Rectangle 13"/>
          <p:cNvSpPr>
            <a:spLocks noChangeArrowheads="1"/>
          </p:cNvSpPr>
          <p:nvPr/>
        </p:nvSpPr>
        <p:spPr bwMode="auto">
          <a:xfrm>
            <a:off x="152400" y="50292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baseline="0">
                <a:latin typeface="Times New Roman" pitchFamily="18" charset="0"/>
              </a:rPr>
              <a:t>This means that the original address is.</a:t>
            </a:r>
          </a:p>
        </p:txBody>
      </p:sp>
      <p:pic>
        <p:nvPicPr>
          <p:cNvPr id="118273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888" y="5799138"/>
            <a:ext cx="5102225" cy="2968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5955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19.</a:t>
            </a:r>
            <a:fld id="{D190C7C6-B0D5-4509-BE95-43F3A9654F27}" type="slidenum">
              <a:rPr lang="en-US"/>
              <a:pPr/>
              <a:t>76</a:t>
            </a:fld>
            <a:endParaRPr lang="en-US"/>
          </a:p>
        </p:txBody>
      </p:sp>
      <p:sp>
        <p:nvSpPr>
          <p:cNvPr id="1160194" name="Text Box 2"/>
          <p:cNvSpPr txBox="1">
            <a:spLocks noChangeArrowheads="1"/>
          </p:cNvSpPr>
          <p:nvPr/>
        </p:nvSpPr>
        <p:spPr bwMode="auto">
          <a:xfrm>
            <a:off x="609600" y="990600"/>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Table 19.5  </a:t>
            </a:r>
            <a:r>
              <a:rPr lang="en-US" sz="2000" i="1" baseline="0">
                <a:latin typeface="Times New Roman" pitchFamily="18" charset="0"/>
              </a:rPr>
              <a:t>Type prefixes for IPv6 addresses</a:t>
            </a:r>
          </a:p>
        </p:txBody>
      </p:sp>
      <p:pic>
        <p:nvPicPr>
          <p:cNvPr id="1160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1447800"/>
            <a:ext cx="8053387"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7590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19.</a:t>
            </a:r>
            <a:fld id="{1D4B5A41-3DEA-487C-860F-56976E449E01}" type="slidenum">
              <a:rPr lang="en-US"/>
              <a:pPr/>
              <a:t>77</a:t>
            </a:fld>
            <a:endParaRPr lang="en-US"/>
          </a:p>
        </p:txBody>
      </p:sp>
      <p:sp>
        <p:nvSpPr>
          <p:cNvPr id="1184770" name="Text Box 2"/>
          <p:cNvSpPr txBox="1">
            <a:spLocks noChangeArrowheads="1"/>
          </p:cNvSpPr>
          <p:nvPr/>
        </p:nvSpPr>
        <p:spPr bwMode="auto">
          <a:xfrm>
            <a:off x="609600" y="457200"/>
            <a:ext cx="6361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Table 19.5  </a:t>
            </a:r>
            <a:r>
              <a:rPr lang="en-US" sz="2000" i="1" baseline="0">
                <a:latin typeface="Times New Roman" pitchFamily="18" charset="0"/>
              </a:rPr>
              <a:t>Type prefixes for IPv6 addresses (continued)</a:t>
            </a:r>
          </a:p>
        </p:txBody>
      </p:sp>
      <p:pic>
        <p:nvPicPr>
          <p:cNvPr id="1184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838200"/>
            <a:ext cx="8026400"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2779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19.</a:t>
            </a:r>
            <a:fld id="{B24CF12D-27A5-48BC-B549-FC7F6F5117A6}" type="slidenum">
              <a:rPr lang="en-US"/>
              <a:pPr/>
              <a:t>78</a:t>
            </a:fld>
            <a:endParaRPr lang="en-US"/>
          </a:p>
        </p:txBody>
      </p:sp>
      <p:sp>
        <p:nvSpPr>
          <p:cNvPr id="11089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p:cNvSpPr txBox="1">
            <a:spLocks noChangeArrowheads="1"/>
          </p:cNvSpPr>
          <p:nvPr/>
        </p:nvSpPr>
        <p:spPr bwMode="auto">
          <a:xfrm>
            <a:off x="304800" y="381000"/>
            <a:ext cx="648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Figure 19.16  </a:t>
            </a:r>
            <a:r>
              <a:rPr lang="en-US" sz="2000" i="1" baseline="0">
                <a:latin typeface="Times New Roman" pitchFamily="18" charset="0"/>
              </a:rPr>
              <a:t>Prefixes for provider-based unicast address</a:t>
            </a:r>
          </a:p>
        </p:txBody>
      </p:sp>
      <p:sp>
        <p:nvSpPr>
          <p:cNvPr id="1108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8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2168525"/>
            <a:ext cx="88217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961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19.</a:t>
            </a:r>
            <a:fld id="{5C04821E-FB61-4444-92D6-139F2BDC0524}" type="slidenum">
              <a:rPr lang="en-US"/>
              <a:pPr/>
              <a:t>79</a:t>
            </a:fld>
            <a:endParaRPr lang="en-US"/>
          </a:p>
        </p:txBody>
      </p:sp>
      <p:sp>
        <p:nvSpPr>
          <p:cNvPr id="11110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4" name="Text Box 4"/>
          <p:cNvSpPr txBox="1">
            <a:spLocks noChangeArrowheads="1"/>
          </p:cNvSpPr>
          <p:nvPr/>
        </p:nvSpPr>
        <p:spPr bwMode="auto">
          <a:xfrm>
            <a:off x="304800" y="381000"/>
            <a:ext cx="462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Figure 19.17  </a:t>
            </a:r>
            <a:r>
              <a:rPr lang="en-US" sz="2000" i="1" baseline="0">
                <a:latin typeface="Times New Roman" pitchFamily="18" charset="0"/>
              </a:rPr>
              <a:t>Multicast address in IPv6</a:t>
            </a:r>
          </a:p>
        </p:txBody>
      </p:sp>
      <p:sp>
        <p:nvSpPr>
          <p:cNvPr id="11110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10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87575"/>
            <a:ext cx="8428038"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41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987675" y="1125538"/>
            <a:ext cx="2017713"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1</a:t>
            </a:r>
          </a:p>
        </p:txBody>
      </p:sp>
      <p:sp>
        <p:nvSpPr>
          <p:cNvPr id="29699" name="Rectangle 3"/>
          <p:cNvSpPr>
            <a:spLocks noChangeArrowheads="1"/>
          </p:cNvSpPr>
          <p:nvPr/>
        </p:nvSpPr>
        <p:spPr bwMode="auto">
          <a:xfrm>
            <a:off x="685800" y="2636838"/>
            <a:ext cx="8458200" cy="2014537"/>
          </a:xfrm>
          <a:prstGeom prst="rect">
            <a:avLst/>
          </a:prstGeom>
          <a:noFill/>
          <a:ln w="9525">
            <a:noFill/>
            <a:miter lim="800000"/>
            <a:headEnd/>
            <a:tailEnd/>
          </a:ln>
          <a:effectLst/>
        </p:spPr>
        <p:txBody>
          <a:bodyPr>
            <a:spAutoFit/>
          </a:bodyPr>
          <a:lstStyle/>
          <a:p>
            <a:pPr eaLnBrk="1" hangingPunct="1">
              <a:spcBef>
                <a:spcPct val="50000"/>
              </a:spcBef>
            </a:pPr>
            <a:r>
              <a:rPr lang="en-US" sz="3600">
                <a:latin typeface="Times" charset="0"/>
              </a:rPr>
              <a:t>Change the following IP address from binary notation to dotted-decimal notation.</a:t>
            </a:r>
          </a:p>
          <a:p>
            <a:pPr eaLnBrk="1" hangingPunct="1">
              <a:spcBef>
                <a:spcPct val="50000"/>
              </a:spcBef>
            </a:pPr>
            <a:r>
              <a:rPr lang="en-US" sz="3600">
                <a:latin typeface="Times" charset="0"/>
              </a:rPr>
              <a:t>10000001  00001011   00001011 11101111</a:t>
            </a:r>
          </a:p>
        </p:txBody>
      </p:sp>
      <p:sp>
        <p:nvSpPr>
          <p:cNvPr id="29700" name="Text Box 4"/>
          <p:cNvSpPr txBox="1">
            <a:spLocks noChangeArrowheads="1"/>
          </p:cNvSpPr>
          <p:nvPr/>
        </p:nvSpPr>
        <p:spPr bwMode="auto">
          <a:xfrm>
            <a:off x="827088" y="5157788"/>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Solution</a:t>
            </a:r>
          </a:p>
        </p:txBody>
      </p:sp>
      <p:sp>
        <p:nvSpPr>
          <p:cNvPr id="29701" name="Rectangle 5"/>
          <p:cNvSpPr>
            <a:spLocks noChangeArrowheads="1"/>
          </p:cNvSpPr>
          <p:nvPr/>
        </p:nvSpPr>
        <p:spPr bwMode="auto">
          <a:xfrm>
            <a:off x="1476375" y="5949950"/>
            <a:ext cx="8382000" cy="701675"/>
          </a:xfrm>
          <a:prstGeom prst="rect">
            <a:avLst/>
          </a:prstGeom>
          <a:noFill/>
          <a:ln w="9525">
            <a:noFill/>
            <a:miter lim="800000"/>
            <a:headEnd/>
            <a:tailEnd/>
          </a:ln>
          <a:effectLst/>
        </p:spPr>
        <p:txBody>
          <a:bodyPr>
            <a:spAutoFit/>
          </a:bodyPr>
          <a:lstStyle/>
          <a:p>
            <a:pPr eaLnBrk="1" hangingPunct="1">
              <a:spcBef>
                <a:spcPct val="50000"/>
              </a:spcBef>
            </a:pPr>
            <a:r>
              <a:rPr lang="en-US" sz="4000" b="1" i="1">
                <a:solidFill>
                  <a:schemeClr val="bg2"/>
                </a:solidFill>
                <a:effectLst>
                  <a:outerShdw blurRad="38100" dist="38100" dir="2700000" algn="tl">
                    <a:srgbClr val="C0C0C0"/>
                  </a:outerShdw>
                </a:effectLst>
                <a:latin typeface="Times" charset="0"/>
              </a:rPr>
              <a:t>129.11.11.239</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19.</a:t>
            </a:r>
            <a:fld id="{0A2F7441-EFF5-47A1-8022-9640E09D9EDB}" type="slidenum">
              <a:rPr lang="en-US"/>
              <a:pPr/>
              <a:t>80</a:t>
            </a:fld>
            <a:endParaRPr lang="en-US"/>
          </a:p>
        </p:txBody>
      </p:sp>
      <p:sp>
        <p:nvSpPr>
          <p:cNvPr id="11130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2" name="Text Box 4"/>
          <p:cNvSpPr txBox="1">
            <a:spLocks noChangeArrowheads="1"/>
          </p:cNvSpPr>
          <p:nvPr/>
        </p:nvSpPr>
        <p:spPr bwMode="auto">
          <a:xfrm>
            <a:off x="304800" y="381000"/>
            <a:ext cx="495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Figure 19.18    </a:t>
            </a:r>
            <a:r>
              <a:rPr lang="en-US" sz="2000" i="1" baseline="0">
                <a:latin typeface="Times New Roman" pitchFamily="18" charset="0"/>
              </a:rPr>
              <a:t>Reserved addresses in IPv6</a:t>
            </a:r>
            <a:endParaRPr lang="en-US" b="0"/>
          </a:p>
          <a:p>
            <a:endParaRPr lang="en-US" sz="2000" i="1" baseline="0">
              <a:latin typeface="Times New Roman" pitchFamily="18" charset="0"/>
            </a:endParaRPr>
          </a:p>
        </p:txBody>
      </p:sp>
      <p:sp>
        <p:nvSpPr>
          <p:cNvPr id="11130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3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600200"/>
            <a:ext cx="8712200"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8090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19.</a:t>
            </a:r>
            <a:fld id="{3AB06839-FAE3-4D43-AAE8-963D55B77156}" type="slidenum">
              <a:rPr lang="en-US"/>
              <a:pPr/>
              <a:t>81</a:t>
            </a:fld>
            <a:endParaRPr lang="en-US"/>
          </a:p>
        </p:txBody>
      </p:sp>
      <p:sp>
        <p:nvSpPr>
          <p:cNvPr id="11151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40" name="Text Box 4"/>
          <p:cNvSpPr txBox="1">
            <a:spLocks noChangeArrowheads="1"/>
          </p:cNvSpPr>
          <p:nvPr/>
        </p:nvSpPr>
        <p:spPr bwMode="auto">
          <a:xfrm>
            <a:off x="304800" y="381000"/>
            <a:ext cx="444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chemeClr val="folHlink"/>
                </a:solidFill>
                <a:latin typeface="Times New Roman" pitchFamily="18" charset="0"/>
              </a:rPr>
              <a:t>Figure 19.19  </a:t>
            </a:r>
            <a:r>
              <a:rPr lang="en-US" sz="2000" i="1" baseline="0">
                <a:latin typeface="Times New Roman" pitchFamily="18" charset="0"/>
              </a:rPr>
              <a:t>Local addresses in IPv6</a:t>
            </a:r>
          </a:p>
        </p:txBody>
      </p:sp>
      <p:sp>
        <p:nvSpPr>
          <p:cNvPr id="1115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51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2424113"/>
            <a:ext cx="8967787" cy="191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043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203575" y="1196975"/>
            <a:ext cx="2017713"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a:effectLst>
                  <a:outerShdw blurRad="38100" dist="38100" dir="2700000" algn="tl">
                    <a:srgbClr val="C0C0C0"/>
                  </a:outerShdw>
                </a:effectLst>
                <a:latin typeface="Times New Roman" pitchFamily="18" charset="0"/>
              </a:rPr>
              <a:t>Example 2</a:t>
            </a:r>
          </a:p>
        </p:txBody>
      </p:sp>
      <p:sp>
        <p:nvSpPr>
          <p:cNvPr id="31747" name="Rectangle 3"/>
          <p:cNvSpPr>
            <a:spLocks noChangeArrowheads="1"/>
          </p:cNvSpPr>
          <p:nvPr/>
        </p:nvSpPr>
        <p:spPr bwMode="auto">
          <a:xfrm>
            <a:off x="900113" y="2276475"/>
            <a:ext cx="7272337" cy="3139321"/>
          </a:xfrm>
          <a:prstGeom prst="rect">
            <a:avLst/>
          </a:prstGeom>
          <a:noFill/>
          <a:ln w="9525">
            <a:noFill/>
            <a:miter lim="800000"/>
            <a:headEnd/>
            <a:tailEnd/>
          </a:ln>
          <a:effectLst/>
        </p:spPr>
        <p:txBody>
          <a:bodyPr wrap="square">
            <a:spAutoFit/>
          </a:bodyPr>
          <a:lstStyle/>
          <a:p>
            <a:pPr algn="just" eaLnBrk="1" hangingPunct="1">
              <a:spcBef>
                <a:spcPct val="50000"/>
              </a:spcBef>
            </a:pPr>
            <a:r>
              <a:rPr lang="en-US" sz="3600" dirty="0">
                <a:latin typeface="Times" charset="0"/>
              </a:rPr>
              <a:t>Change the following IP address from dotted-decimal notation to binary notation</a:t>
            </a:r>
            <a:r>
              <a:rPr lang="en-US" sz="3600" dirty="0" smtClean="0">
                <a:latin typeface="Times" charset="0"/>
              </a:rPr>
              <a:t>: 111.56.45.78</a:t>
            </a:r>
            <a:endParaRPr lang="en-US" sz="3600" dirty="0">
              <a:latin typeface="Times" charset="0"/>
            </a:endParaRPr>
          </a:p>
          <a:p>
            <a:pPr algn="just" eaLnBrk="1" hangingPunct="1">
              <a:spcBef>
                <a:spcPct val="50000"/>
              </a:spcBef>
            </a:pPr>
            <a:r>
              <a:rPr lang="en-US" sz="3600" dirty="0">
                <a:latin typeface="Times" charset="0"/>
              </a:rPr>
              <a:t>                    </a:t>
            </a:r>
          </a:p>
        </p:txBody>
      </p:sp>
      <p:sp>
        <p:nvSpPr>
          <p:cNvPr id="31748" name="Text Box 4"/>
          <p:cNvSpPr txBox="1">
            <a:spLocks noChangeArrowheads="1"/>
          </p:cNvSpPr>
          <p:nvPr/>
        </p:nvSpPr>
        <p:spPr bwMode="auto">
          <a:xfrm>
            <a:off x="685800" y="4876800"/>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3200" b="1" i="1" dirty="0">
                <a:effectLst>
                  <a:outerShdw blurRad="38100" dist="38100" dir="2700000" algn="tl">
                    <a:srgbClr val="C0C0C0"/>
                  </a:outerShdw>
                </a:effectLst>
                <a:latin typeface="Times New Roman" pitchFamily="18" charset="0"/>
              </a:rPr>
              <a:t>Solution</a:t>
            </a:r>
          </a:p>
        </p:txBody>
      </p:sp>
      <p:sp>
        <p:nvSpPr>
          <p:cNvPr id="31749" name="Rectangle 5"/>
          <p:cNvSpPr>
            <a:spLocks noChangeArrowheads="1"/>
          </p:cNvSpPr>
          <p:nvPr/>
        </p:nvSpPr>
        <p:spPr bwMode="auto">
          <a:xfrm>
            <a:off x="685800" y="5562600"/>
            <a:ext cx="8042586" cy="584775"/>
          </a:xfrm>
          <a:prstGeom prst="rect">
            <a:avLst/>
          </a:prstGeom>
          <a:noFill/>
          <a:ln w="9525">
            <a:noFill/>
            <a:miter lim="800000"/>
            <a:headEnd/>
            <a:tailEnd/>
          </a:ln>
          <a:effectLst/>
        </p:spPr>
        <p:txBody>
          <a:bodyPr wrap="none">
            <a:spAutoFit/>
          </a:bodyPr>
          <a:lstStyle/>
          <a:p>
            <a:pPr eaLnBrk="1" hangingPunct="1"/>
            <a:r>
              <a:rPr lang="en-US" b="1" i="1" dirty="0">
                <a:solidFill>
                  <a:schemeClr val="bg2"/>
                </a:solidFill>
                <a:effectLst>
                  <a:outerShdw blurRad="38100" dist="38100" dir="2700000" algn="tl">
                    <a:srgbClr val="C0C0C0"/>
                  </a:outerShdw>
                </a:effectLst>
                <a:latin typeface="Times" charset="0"/>
              </a:rPr>
              <a:t>01101111  00111000  00101101  01001110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10" ma:contentTypeDescription="Create a new document." ma:contentTypeScope="" ma:versionID="d862014834ec707a5a355dc73b5ed7a9">
  <xsd:schema xmlns:xsd="http://www.w3.org/2001/XMLSchema" xmlns:xs="http://www.w3.org/2001/XMLSchema" xmlns:p="http://schemas.microsoft.com/office/2006/metadata/properties" xmlns:ns2="a069deda-dd54-4a17-8471-364442f6fb77" targetNamespace="http://schemas.microsoft.com/office/2006/metadata/properties" ma:root="true" ma:fieldsID="f3cfc8812596ac951d1e747123c5a07e"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12660D-B40C-4310-9D96-6EC00F11E876}"/>
</file>

<file path=customXml/itemProps2.xml><?xml version="1.0" encoding="utf-8"?>
<ds:datastoreItem xmlns:ds="http://schemas.openxmlformats.org/officeDocument/2006/customXml" ds:itemID="{851ADA0B-AF58-4ACE-8494-6BC36A0B9A8E}"/>
</file>

<file path=customXml/itemProps3.xml><?xml version="1.0" encoding="utf-8"?>
<ds:datastoreItem xmlns:ds="http://schemas.openxmlformats.org/officeDocument/2006/customXml" ds:itemID="{55340CDA-9B0C-41FC-9659-676288AB8D94}"/>
</file>

<file path=docProps/app.xml><?xml version="1.0" encoding="utf-8"?>
<Properties xmlns="http://schemas.openxmlformats.org/officeDocument/2006/extended-properties" xmlns:vt="http://schemas.openxmlformats.org/officeDocument/2006/docPropsVTypes">
  <Template/>
  <TotalTime>8045</TotalTime>
  <Words>1698</Words>
  <Application>Microsoft Office PowerPoint</Application>
  <PresentationFormat>On-screen Show (4:3)</PresentationFormat>
  <Paragraphs>351</Paragraphs>
  <Slides>81</Slides>
  <Notes>81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 address with appending port number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Mak</vt:lpstr>
      <vt:lpstr>PowerPoint Presentation</vt:lpstr>
      <vt:lpstr>PowerPoint Presentation</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Acer</cp:lastModifiedBy>
  <cp:revision>626</cp:revision>
  <dcterms:created xsi:type="dcterms:W3CDTF">2000-01-15T04:50:39Z</dcterms:created>
  <dcterms:modified xsi:type="dcterms:W3CDTF">2020-04-03T11:10:20Z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