
<file path=[Content_Types].xml><?xml version="1.0" encoding="utf-8"?>
<Types xmlns="http://schemas.openxmlformats.org/package/2006/content-types">
  <Default Extension="png" ContentType="image/png"/>
  <Default Extension="rels" ContentType="application/vnd.openxmlformats-package.relationships+xml"/>
  <Default Extension="emf" ContentType="image/x-emf"/>
  <Default Extension="jpeg" ContentType="image/jpeg"/>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1071" r:id="rId2"/>
    <p:sldId id="1310" r:id="rId3"/>
    <p:sldId id="1271" r:id="rId4"/>
    <p:sldId id="1309" r:id="rId5"/>
    <p:sldId id="1308" r:id="rId6"/>
    <p:sldId id="1272" r:id="rId7"/>
    <p:sldId id="1273" r:id="rId8"/>
    <p:sldId id="1274" r:id="rId9"/>
    <p:sldId id="1289" r:id="rId10"/>
    <p:sldId id="1290" r:id="rId11"/>
    <p:sldId id="1291" r:id="rId12"/>
    <p:sldId id="1292" r:id="rId13"/>
    <p:sldId id="1293" r:id="rId14"/>
    <p:sldId id="1294" r:id="rId15"/>
    <p:sldId id="1296" r:id="rId16"/>
    <p:sldId id="1302" r:id="rId17"/>
    <p:sldId id="1303" r:id="rId18"/>
    <p:sldId id="1304" r:id="rId19"/>
    <p:sldId id="1305" r:id="rId20"/>
    <p:sldId id="1306" r:id="rId21"/>
    <p:sldId id="1307" r:id="rId22"/>
  </p:sldIdLst>
  <p:sldSz cx="9144000" cy="6858000" type="screen4x3"/>
  <p:notesSz cx="6858000" cy="9144000"/>
  <p:defaultTextStyle>
    <a:defPPr>
      <a:defRPr lang="en-US"/>
    </a:defPPr>
    <a:lvl1pPr algn="l" rtl="0" fontAlgn="base">
      <a:spcBef>
        <a:spcPct val="0"/>
      </a:spcBef>
      <a:spcAft>
        <a:spcPct val="0"/>
      </a:spcAft>
      <a:defRPr sz="3200" b="1" i="1" kern="1200">
        <a:solidFill>
          <a:schemeClr val="tx1"/>
        </a:solidFill>
        <a:latin typeface="Baby Kruffy"/>
        <a:ea typeface="+mn-ea"/>
        <a:cs typeface="+mn-cs"/>
      </a:defRPr>
    </a:lvl1pPr>
    <a:lvl2pPr marL="457200" algn="l" rtl="0" fontAlgn="base">
      <a:spcBef>
        <a:spcPct val="0"/>
      </a:spcBef>
      <a:spcAft>
        <a:spcPct val="0"/>
      </a:spcAft>
      <a:defRPr sz="3200" b="1" i="1" kern="1200">
        <a:solidFill>
          <a:schemeClr val="tx1"/>
        </a:solidFill>
        <a:latin typeface="Baby Kruffy"/>
        <a:ea typeface="+mn-ea"/>
        <a:cs typeface="+mn-cs"/>
      </a:defRPr>
    </a:lvl2pPr>
    <a:lvl3pPr marL="914400" algn="l" rtl="0" fontAlgn="base">
      <a:spcBef>
        <a:spcPct val="0"/>
      </a:spcBef>
      <a:spcAft>
        <a:spcPct val="0"/>
      </a:spcAft>
      <a:defRPr sz="3200" b="1" i="1" kern="1200">
        <a:solidFill>
          <a:schemeClr val="tx1"/>
        </a:solidFill>
        <a:latin typeface="Baby Kruffy"/>
        <a:ea typeface="+mn-ea"/>
        <a:cs typeface="+mn-cs"/>
      </a:defRPr>
    </a:lvl3pPr>
    <a:lvl4pPr marL="1371600" algn="l" rtl="0" fontAlgn="base">
      <a:spcBef>
        <a:spcPct val="0"/>
      </a:spcBef>
      <a:spcAft>
        <a:spcPct val="0"/>
      </a:spcAft>
      <a:defRPr sz="3200" b="1" i="1" kern="1200">
        <a:solidFill>
          <a:schemeClr val="tx1"/>
        </a:solidFill>
        <a:latin typeface="Baby Kruffy"/>
        <a:ea typeface="+mn-ea"/>
        <a:cs typeface="+mn-cs"/>
      </a:defRPr>
    </a:lvl4pPr>
    <a:lvl5pPr marL="1828800" algn="l" rtl="0" fontAlgn="base">
      <a:spcBef>
        <a:spcPct val="0"/>
      </a:spcBef>
      <a:spcAft>
        <a:spcPct val="0"/>
      </a:spcAft>
      <a:defRPr sz="3200" b="1" i="1" kern="1200">
        <a:solidFill>
          <a:schemeClr val="tx1"/>
        </a:solidFill>
        <a:latin typeface="Baby Kruffy"/>
        <a:ea typeface="+mn-ea"/>
        <a:cs typeface="+mn-cs"/>
      </a:defRPr>
    </a:lvl5pPr>
    <a:lvl6pPr marL="2286000" algn="l" defTabSz="914400" rtl="0" eaLnBrk="1" latinLnBrk="0" hangingPunct="1">
      <a:defRPr sz="3200" b="1" i="1" kern="1200">
        <a:solidFill>
          <a:schemeClr val="tx1"/>
        </a:solidFill>
        <a:latin typeface="Baby Kruffy"/>
        <a:ea typeface="+mn-ea"/>
        <a:cs typeface="+mn-cs"/>
      </a:defRPr>
    </a:lvl6pPr>
    <a:lvl7pPr marL="2743200" algn="l" defTabSz="914400" rtl="0" eaLnBrk="1" latinLnBrk="0" hangingPunct="1">
      <a:defRPr sz="3200" b="1" i="1" kern="1200">
        <a:solidFill>
          <a:schemeClr val="tx1"/>
        </a:solidFill>
        <a:latin typeface="Baby Kruffy"/>
        <a:ea typeface="+mn-ea"/>
        <a:cs typeface="+mn-cs"/>
      </a:defRPr>
    </a:lvl7pPr>
    <a:lvl8pPr marL="3200400" algn="l" defTabSz="914400" rtl="0" eaLnBrk="1" latinLnBrk="0" hangingPunct="1">
      <a:defRPr sz="3200" b="1" i="1" kern="1200">
        <a:solidFill>
          <a:schemeClr val="tx1"/>
        </a:solidFill>
        <a:latin typeface="Baby Kruffy"/>
        <a:ea typeface="+mn-ea"/>
        <a:cs typeface="+mn-cs"/>
      </a:defRPr>
    </a:lvl8pPr>
    <a:lvl9pPr marL="3657600" algn="l" defTabSz="914400" rtl="0" eaLnBrk="1" latinLnBrk="0" hangingPunct="1">
      <a:defRPr sz="3200" b="1" i="1" kern="1200">
        <a:solidFill>
          <a:schemeClr val="tx1"/>
        </a:solidFill>
        <a:latin typeface="Baby Kruffy"/>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6633"/>
    <a:srgbClr val="660066"/>
    <a:srgbClr val="3366FF"/>
    <a:srgbClr val="66FFFF"/>
    <a:srgbClr val="CCFF99"/>
    <a:srgbClr val="6666FF"/>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053" autoAdjust="0"/>
    <p:restoredTop sz="94624" autoAdjust="0"/>
  </p:normalViewPr>
  <p:slideViewPr>
    <p:cSldViewPr>
      <p:cViewPr>
        <p:scale>
          <a:sx n="75" d="100"/>
          <a:sy n="75" d="100"/>
        </p:scale>
        <p:origin x="-1326"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912FFE78-57A1-4D26-9893-4E6412B4EC56}"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D6F7EB73-A61C-4E64-9D0C-9C3399AA4909}"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p:txBody>
          <a:bodyPr/>
          <a:lstStyle/>
          <a:p>
            <a:pPr>
              <a:defRPr/>
            </a:pPr>
            <a:r>
              <a:rPr lang="en-US" dirty="0" smtClean="0"/>
              <a:t>1.#</a:t>
            </a: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
          <p:cNvSpPr>
            <a:spLocks noGrp="1" noChangeArrowheads="1"/>
          </p:cNvSpPr>
          <p:nvPr>
            <p:ph type="ftr" sz="quarter" idx="4"/>
          </p:nvPr>
        </p:nvSpPr>
        <p:spPr>
          <a:noFill/>
        </p:spPr>
        <p:txBody>
          <a:bodyPr/>
          <a:lstStyle/>
          <a:p>
            <a:r>
              <a:rPr lang="en-US"/>
              <a:t>22.#</a:t>
            </a: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6"/>
          <p:cNvSpPr>
            <a:spLocks noGrp="1" noChangeArrowheads="1"/>
          </p:cNvSpPr>
          <p:nvPr>
            <p:ph type="ftr" sz="quarter" idx="4"/>
          </p:nvPr>
        </p:nvSpPr>
        <p:spPr>
          <a:noFill/>
        </p:spPr>
        <p:txBody>
          <a:bodyPr/>
          <a:lstStyle/>
          <a:p>
            <a:r>
              <a:rPr lang="en-US"/>
              <a:t>22.#</a:t>
            </a: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6"/>
          <p:cNvSpPr>
            <a:spLocks noGrp="1" noChangeArrowheads="1"/>
          </p:cNvSpPr>
          <p:nvPr>
            <p:ph type="ftr" sz="quarter" idx="4"/>
          </p:nvPr>
        </p:nvSpPr>
        <p:spPr>
          <a:noFill/>
        </p:spPr>
        <p:txBody>
          <a:bodyPr/>
          <a:lstStyle/>
          <a:p>
            <a:r>
              <a:rPr lang="en-US"/>
              <a:t>22.#</a:t>
            </a: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6"/>
          <p:cNvSpPr>
            <a:spLocks noGrp="1" noChangeArrowheads="1"/>
          </p:cNvSpPr>
          <p:nvPr>
            <p:ph type="ftr" sz="quarter" idx="4"/>
          </p:nvPr>
        </p:nvSpPr>
        <p:spPr>
          <a:noFill/>
        </p:spPr>
        <p:txBody>
          <a:bodyPr/>
          <a:lstStyle/>
          <a:p>
            <a:r>
              <a:rPr lang="en-US"/>
              <a:t>22.#</a:t>
            </a: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6"/>
          <p:cNvSpPr>
            <a:spLocks noGrp="1" noChangeArrowheads="1"/>
          </p:cNvSpPr>
          <p:nvPr>
            <p:ph type="ftr" sz="quarter" idx="4"/>
          </p:nvPr>
        </p:nvSpPr>
        <p:spPr>
          <a:noFill/>
        </p:spPr>
        <p:txBody>
          <a:bodyPr/>
          <a:lstStyle/>
          <a:p>
            <a:r>
              <a:rPr lang="en-US"/>
              <a:t>22.#</a:t>
            </a: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6"/>
          <p:cNvSpPr>
            <a:spLocks noGrp="1" noChangeArrowheads="1"/>
          </p:cNvSpPr>
          <p:nvPr>
            <p:ph type="ftr" sz="quarter" idx="4"/>
          </p:nvPr>
        </p:nvSpPr>
        <p:spPr>
          <a:noFill/>
        </p:spPr>
        <p:txBody>
          <a:bodyPr/>
          <a:lstStyle/>
          <a:p>
            <a:r>
              <a:rPr lang="en-US"/>
              <a:t>22.#</a:t>
            </a: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6"/>
          <p:cNvSpPr>
            <a:spLocks noGrp="1" noChangeArrowheads="1"/>
          </p:cNvSpPr>
          <p:nvPr>
            <p:ph type="ftr" sz="quarter" idx="4"/>
          </p:nvPr>
        </p:nvSpPr>
        <p:spPr>
          <a:noFill/>
        </p:spPr>
        <p:txBody>
          <a:bodyPr/>
          <a:lstStyle/>
          <a:p>
            <a:r>
              <a:rPr lang="en-US"/>
              <a:t>22.#</a:t>
            </a: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6"/>
          <p:cNvSpPr>
            <a:spLocks noGrp="1" noChangeArrowheads="1"/>
          </p:cNvSpPr>
          <p:nvPr>
            <p:ph type="ftr" sz="quarter" idx="4"/>
          </p:nvPr>
        </p:nvSpPr>
        <p:spPr>
          <a:noFill/>
        </p:spPr>
        <p:txBody>
          <a:bodyPr/>
          <a:lstStyle/>
          <a:p>
            <a:r>
              <a:rPr lang="en-US"/>
              <a:t>22.#</a:t>
            </a: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6"/>
          <p:cNvSpPr>
            <a:spLocks noGrp="1" noChangeArrowheads="1"/>
          </p:cNvSpPr>
          <p:nvPr>
            <p:ph type="ftr" sz="quarter" idx="4"/>
          </p:nvPr>
        </p:nvSpPr>
        <p:spPr>
          <a:noFill/>
        </p:spPr>
        <p:txBody>
          <a:bodyPr/>
          <a:lstStyle/>
          <a:p>
            <a:r>
              <a:rPr lang="en-US"/>
              <a:t>22.#</a:t>
            </a: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6"/>
          <p:cNvSpPr>
            <a:spLocks noGrp="1" noChangeArrowheads="1"/>
          </p:cNvSpPr>
          <p:nvPr>
            <p:ph type="ftr" sz="quarter" idx="4"/>
          </p:nvPr>
        </p:nvSpPr>
        <p:spPr>
          <a:noFill/>
        </p:spPr>
        <p:txBody>
          <a:bodyPr/>
          <a:lstStyle/>
          <a:p>
            <a:r>
              <a:rPr lang="en-US"/>
              <a:t>22.#</a:t>
            </a: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p:spPr>
        <p:txBody>
          <a:bodyPr/>
          <a:lstStyle/>
          <a:p>
            <a:r>
              <a:rPr lang="en-US"/>
              <a:t>19.#</a:t>
            </a: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6"/>
          <p:cNvSpPr>
            <a:spLocks noGrp="1" noChangeArrowheads="1"/>
          </p:cNvSpPr>
          <p:nvPr>
            <p:ph type="ftr" sz="quarter" idx="4"/>
          </p:nvPr>
        </p:nvSpPr>
        <p:spPr>
          <a:noFill/>
        </p:spPr>
        <p:txBody>
          <a:bodyPr/>
          <a:lstStyle/>
          <a:p>
            <a:r>
              <a:rPr lang="en-US"/>
              <a:t>22.#</a:t>
            </a: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6"/>
          <p:cNvSpPr>
            <a:spLocks noGrp="1" noChangeArrowheads="1"/>
          </p:cNvSpPr>
          <p:nvPr>
            <p:ph type="ftr" sz="quarter" idx="4"/>
          </p:nvPr>
        </p:nvSpPr>
        <p:spPr>
          <a:noFill/>
        </p:spPr>
        <p:txBody>
          <a:bodyPr/>
          <a:lstStyle/>
          <a:p>
            <a:r>
              <a:rPr lang="en-US"/>
              <a:t>22.#</a:t>
            </a: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p:spPr>
        <p:txBody>
          <a:bodyPr/>
          <a:lstStyle/>
          <a:p>
            <a:r>
              <a:rPr lang="en-US"/>
              <a:t>22.#</a:t>
            </a: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p:spPr>
        <p:txBody>
          <a:bodyPr/>
          <a:lstStyle/>
          <a:p>
            <a:r>
              <a:rPr lang="en-US"/>
              <a:t>22.#</a:t>
            </a: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p:spPr>
        <p:txBody>
          <a:bodyPr/>
          <a:lstStyle/>
          <a:p>
            <a:r>
              <a:rPr lang="en-US"/>
              <a:t>22.#</a:t>
            </a: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p:spPr>
        <p:txBody>
          <a:bodyPr/>
          <a:lstStyle/>
          <a:p>
            <a:r>
              <a:rPr lang="en-US"/>
              <a:t>22.#</a:t>
            </a: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p:spPr>
        <p:txBody>
          <a:bodyPr/>
          <a:lstStyle/>
          <a:p>
            <a:r>
              <a:rPr lang="en-US"/>
              <a:t>22.#</a:t>
            </a: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
          <p:cNvSpPr>
            <a:spLocks noGrp="1" noChangeArrowheads="1"/>
          </p:cNvSpPr>
          <p:nvPr>
            <p:ph type="ftr" sz="quarter" idx="4"/>
          </p:nvPr>
        </p:nvSpPr>
        <p:spPr>
          <a:noFill/>
        </p:spPr>
        <p:txBody>
          <a:bodyPr/>
          <a:lstStyle/>
          <a:p>
            <a:r>
              <a:rPr lang="en-US"/>
              <a:t>22.#</a:t>
            </a: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6"/>
          <p:cNvSpPr>
            <a:spLocks noGrp="1" noChangeArrowheads="1"/>
          </p:cNvSpPr>
          <p:nvPr>
            <p:ph type="ftr" sz="quarter" idx="4"/>
          </p:nvPr>
        </p:nvSpPr>
        <p:spPr>
          <a:noFill/>
        </p:spPr>
        <p:txBody>
          <a:bodyPr/>
          <a:lstStyle/>
          <a:p>
            <a:r>
              <a:rPr lang="en-US"/>
              <a:t>22.#</a:t>
            </a: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spcBef>
                <a:spcPct val="50000"/>
              </a:spcBef>
              <a:defRPr/>
            </a:pPr>
            <a:r>
              <a:rPr lang="en-US" altLang="en-US" sz="1400" b="0" i="0" dirty="0" smtClean="0">
                <a:latin typeface="McGrawHill-Italic" pitchFamily="2" charset="0"/>
              </a:rPr>
              <a:t>McGraw-Hill</a:t>
            </a:r>
            <a:endParaRPr lang="en-US" altLang="en-US" sz="2400" b="0" i="0" dirty="0" smtClean="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lgn="r">
              <a:spcBef>
                <a:spcPct val="50000"/>
              </a:spcBef>
              <a:buFontTx/>
              <a:buChar char="©"/>
              <a:defRPr/>
            </a:pPr>
            <a:r>
              <a:rPr lang="en-US" altLang="en-US" sz="1400" b="0" i="0" dirty="0" smtClean="0">
                <a:latin typeface="McGrawHill-Italic" pitchFamily="2" charset="0"/>
              </a:rPr>
              <a:t>The McGraw-Hill Companies, Inc., 2000</a:t>
            </a:r>
            <a:endParaRPr lang="en-US" altLang="en-US" sz="2400" b="0" i="0" dirty="0" smtClean="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dirty="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dirty="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fld id="{7698D4A6-EFA1-4B7B-B0F4-6AF9C2AF5F6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901648B4-F9FB-43C9-B4A3-34869FF2A5B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E6753D9B-1B09-4DBD-A99E-B736287B93C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3"/>
          <p:cNvSpPr>
            <a:spLocks noGrp="1" noChangeArrowheads="1"/>
          </p:cNvSpPr>
          <p:nvPr>
            <p:ph type="sldNum" sz="quarter" idx="10"/>
          </p:nvPr>
        </p:nvSpPr>
        <p:spPr>
          <a:ln/>
        </p:spPr>
        <p:txBody>
          <a:bodyPr/>
          <a:lstStyle>
            <a:lvl1pPr>
              <a:defRPr/>
            </a:lvl1pPr>
          </a:lstStyle>
          <a:p>
            <a:pPr>
              <a:defRPr/>
            </a:pPr>
            <a:r>
              <a:rPr lang="en-US"/>
              <a:t>1.</a:t>
            </a:r>
            <a:fld id="{0C11D663-BC2B-4E5F-844A-8BDE132571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B76A7860-EFB2-4DC5-B7FC-D060E29448B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t>18.</a:t>
            </a:r>
            <a:fld id="{EE73D329-ECBD-41D5-8D91-7B3B10AFCC0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t>18.</a:t>
            </a:r>
            <a:fld id="{323862EF-2B5D-416A-838C-2C360BB8429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t>18.</a:t>
            </a:r>
            <a:fld id="{DA87F3D6-0DBA-4D07-BFD9-391E9723B2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t>18.</a:t>
            </a:r>
            <a:fld id="{95C07D5D-6F8A-4CD9-B1D5-1238FB98CAA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r>
              <a:rPr lang="en-US"/>
              <a:t>18.</a:t>
            </a:r>
            <a:fld id="{C701F539-1D42-44BE-A180-77684DB1211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36B856AC-0816-4C0C-97E7-AA15AA9634A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EAB2BEA6-4884-4ECE-8F83-198C4B7C8F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pitchFamily="34" charset="0"/>
              </a:defRPr>
            </a:lvl1pPr>
          </a:lstStyle>
          <a:p>
            <a:r>
              <a:rPr lang="en-US"/>
              <a:t>18.</a:t>
            </a:r>
            <a:fld id="{BA9C52BA-2EE8-48C1-AD43-8FE219001C2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p:txBody>
          <a:bodyPr/>
          <a:lstStyle/>
          <a:p>
            <a:pPr>
              <a:defRPr/>
            </a:pPr>
            <a:r>
              <a:rPr lang="en-US" dirty="0" smtClean="0"/>
              <a:t>1.</a:t>
            </a:r>
            <a:fld id="{3A90FFE0-886E-4B10-A1A9-CFD4B30F1DE2}" type="slidenum">
              <a:rPr lang="en-US" dirty="0" smtClean="0"/>
              <a:pPr>
                <a:defRPr/>
              </a:pPr>
              <a:t>1</a:t>
            </a:fld>
            <a:endParaRPr lang="en-US" dirty="0" smtClean="0"/>
          </a:p>
        </p:txBody>
      </p:sp>
      <p:sp>
        <p:nvSpPr>
          <p:cNvPr id="3075" name="Rectangle 3"/>
          <p:cNvSpPr>
            <a:spLocks noChangeArrowheads="1"/>
          </p:cNvSpPr>
          <p:nvPr/>
        </p:nvSpPr>
        <p:spPr bwMode="auto">
          <a:xfrm>
            <a:off x="1066800" y="2667000"/>
            <a:ext cx="6858000" cy="1446550"/>
          </a:xfrm>
          <a:prstGeom prst="rect">
            <a:avLst/>
          </a:prstGeom>
          <a:noFill/>
          <a:ln w="9525">
            <a:noFill/>
            <a:miter lim="800000"/>
            <a:headEnd/>
            <a:tailEnd/>
          </a:ln>
        </p:spPr>
        <p:txBody>
          <a:bodyPr>
            <a:spAutoFit/>
          </a:bodyPr>
          <a:lstStyle/>
          <a:p>
            <a:pPr algn="ctr"/>
            <a:r>
              <a:rPr lang="en-IN" sz="4400" i="0" dirty="0" smtClean="0"/>
              <a:t>Network Layer: Part-3 </a:t>
            </a:r>
            <a:r>
              <a:rPr lang="en-IN" sz="4400" dirty="0"/>
              <a:t>	</a:t>
            </a:r>
          </a:p>
          <a:p>
            <a:pPr algn="ctr"/>
            <a:endParaRPr lang="en-US" sz="4400" dirty="0"/>
          </a:p>
        </p:txBody>
      </p:sp>
      <p:sp>
        <p:nvSpPr>
          <p:cNvPr id="3076" name="Text Box 4"/>
          <p:cNvSpPr txBox="1">
            <a:spLocks noChangeArrowheads="1"/>
          </p:cNvSpPr>
          <p:nvPr/>
        </p:nvSpPr>
        <p:spPr bwMode="auto">
          <a:xfrm>
            <a:off x="0" y="6507163"/>
            <a:ext cx="9144000" cy="274637"/>
          </a:xfrm>
          <a:prstGeom prst="rect">
            <a:avLst/>
          </a:prstGeom>
          <a:noFill/>
          <a:ln w="9525">
            <a:noFill/>
            <a:miter lim="800000"/>
            <a:headEnd/>
            <a:tailEnd/>
          </a:ln>
        </p:spPr>
        <p:txBody>
          <a:bodyPr>
            <a:spAutoFit/>
          </a:bodyPr>
          <a:lstStyle/>
          <a:p>
            <a:pPr algn="ctr"/>
            <a:r>
              <a:rPr lang="en-US" sz="1200" b="0">
                <a:latin typeface="Times New Roman" pitchFamily="18" charset="0"/>
              </a:rPr>
              <a:t>Copyright © The McGraw-Hill Companies, Inc. Permission 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1"/>
          <p:cNvSpPr>
            <a:spLocks noGrp="1"/>
          </p:cNvSpPr>
          <p:nvPr>
            <p:ph type="sldNum" sz="quarter" idx="10"/>
          </p:nvPr>
        </p:nvSpPr>
        <p:spPr>
          <a:noFill/>
        </p:spPr>
        <p:txBody>
          <a:bodyPr/>
          <a:lstStyle/>
          <a:p>
            <a:r>
              <a:rPr lang="en-US"/>
              <a:t>22.</a:t>
            </a:r>
            <a:fld id="{202C329C-5FFC-416E-B823-F23850CF49C1}" type="slidenum">
              <a:rPr lang="en-US"/>
              <a:pPr/>
              <a:t>10</a:t>
            </a:fld>
            <a:endParaRPr lang="en-US"/>
          </a:p>
        </p:txBody>
      </p:sp>
      <p:sp>
        <p:nvSpPr>
          <p:cNvPr id="624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624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24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624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24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24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624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43624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22.2.1  </a:t>
            </a:r>
            <a:r>
              <a:rPr lang="en-US" sz="3600" dirty="0">
                <a:solidFill>
                  <a:schemeClr val="hlink"/>
                </a:solidFill>
                <a:effectLst>
                  <a:outerShdw blurRad="38100" dist="38100" dir="2700000" algn="tl">
                    <a:srgbClr val="000000">
                      <a:alpha val="43137"/>
                    </a:srgbClr>
                  </a:outerShdw>
                </a:effectLst>
                <a:latin typeface="Times New Roman" pitchFamily="18" charset="0"/>
              </a:rPr>
              <a:t>Packet Format</a:t>
            </a:r>
          </a:p>
        </p:txBody>
      </p:sp>
      <p:sp>
        <p:nvSpPr>
          <p:cNvPr id="62474" name="Rectangle 10"/>
          <p:cNvSpPr>
            <a:spLocks noChangeArrowheads="1"/>
          </p:cNvSpPr>
          <p:nvPr/>
        </p:nvSpPr>
        <p:spPr bwMode="auto">
          <a:xfrm>
            <a:off x="381000" y="1293813"/>
            <a:ext cx="7924800" cy="2227262"/>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The IPv6 packet is shown in Figure 22.6. Each packet is composed of a base header followed by the payload. The base header occupies 40 bytes, whereas payload can be up to 65,535 bytes of information. The description of fields follows.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1"/>
          <p:cNvSpPr>
            <a:spLocks noGrp="1"/>
          </p:cNvSpPr>
          <p:nvPr>
            <p:ph type="sldNum" sz="quarter" idx="10"/>
          </p:nvPr>
        </p:nvSpPr>
        <p:spPr>
          <a:noFill/>
        </p:spPr>
        <p:txBody>
          <a:bodyPr/>
          <a:lstStyle/>
          <a:p>
            <a:r>
              <a:rPr lang="en-US"/>
              <a:t>22.</a:t>
            </a:r>
            <a:fld id="{4061C8C7-C13A-4FAF-81E6-863C906B4241}" type="slidenum">
              <a:rPr lang="en-US"/>
              <a:pPr/>
              <a:t>11</a:t>
            </a:fld>
            <a:endParaRPr lang="en-US"/>
          </a:p>
        </p:txBody>
      </p:sp>
      <p:sp>
        <p:nvSpPr>
          <p:cNvPr id="6451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22.6:  </a:t>
            </a:r>
            <a:r>
              <a:rPr lang="en-US" sz="2000">
                <a:latin typeface="Times-BoldItalic"/>
              </a:rPr>
              <a:t> IPv6 datagram</a:t>
            </a:r>
          </a:p>
        </p:txBody>
      </p:sp>
      <p:pic>
        <p:nvPicPr>
          <p:cNvPr id="137221" name="Picture 5"/>
          <p:cNvPicPr>
            <a:picLocks noChangeAspect="1" noChangeArrowheads="1"/>
          </p:cNvPicPr>
          <p:nvPr/>
        </p:nvPicPr>
        <p:blipFill>
          <a:blip r:embed="rId3"/>
          <a:srcRect/>
          <a:stretch>
            <a:fillRect/>
          </a:stretch>
        </p:blipFill>
        <p:spPr bwMode="auto">
          <a:xfrm>
            <a:off x="762000" y="1214438"/>
            <a:ext cx="7994650" cy="1109662"/>
          </a:xfrm>
          <a:prstGeom prst="rect">
            <a:avLst/>
          </a:prstGeom>
          <a:noFill/>
          <a:ln w="9525">
            <a:noFill/>
            <a:miter lim="800000"/>
            <a:headEnd/>
            <a:tailEnd/>
          </a:ln>
        </p:spPr>
      </p:pic>
      <p:pic>
        <p:nvPicPr>
          <p:cNvPr id="137223" name="Picture 7"/>
          <p:cNvPicPr>
            <a:picLocks noChangeAspect="1" noChangeArrowheads="1"/>
          </p:cNvPicPr>
          <p:nvPr/>
        </p:nvPicPr>
        <p:blipFill>
          <a:blip r:embed="rId4"/>
          <a:srcRect/>
          <a:stretch>
            <a:fillRect/>
          </a:stretch>
        </p:blipFill>
        <p:spPr bwMode="auto">
          <a:xfrm>
            <a:off x="360363" y="2451100"/>
            <a:ext cx="7335837" cy="628650"/>
          </a:xfrm>
          <a:prstGeom prst="rect">
            <a:avLst/>
          </a:prstGeom>
          <a:noFill/>
          <a:ln w="9525">
            <a:noFill/>
            <a:miter lim="800000"/>
            <a:headEnd/>
            <a:tailEnd/>
          </a:ln>
        </p:spPr>
      </p:pic>
      <p:pic>
        <p:nvPicPr>
          <p:cNvPr id="137224" name="Picture 8"/>
          <p:cNvPicPr>
            <a:picLocks noChangeAspect="1" noChangeArrowheads="1"/>
          </p:cNvPicPr>
          <p:nvPr/>
        </p:nvPicPr>
        <p:blipFill>
          <a:blip r:embed="rId5"/>
          <a:srcRect/>
          <a:stretch>
            <a:fillRect/>
          </a:stretch>
        </p:blipFill>
        <p:spPr bwMode="auto">
          <a:xfrm>
            <a:off x="381000" y="3124200"/>
            <a:ext cx="7416800" cy="27892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7221"/>
                                        </p:tgtEl>
                                        <p:attrNameLst>
                                          <p:attrName>style.visibility</p:attrName>
                                        </p:attrNameLst>
                                      </p:cBhvr>
                                      <p:to>
                                        <p:strVal val="visible"/>
                                      </p:to>
                                    </p:set>
                                    <p:anim calcmode="lin" valueType="num">
                                      <p:cBhvr>
                                        <p:cTn id="7" dur="500" fill="hold"/>
                                        <p:tgtEl>
                                          <p:spTgt spid="137221"/>
                                        </p:tgtEl>
                                        <p:attrNameLst>
                                          <p:attrName>ppt_w</p:attrName>
                                        </p:attrNameLst>
                                      </p:cBhvr>
                                      <p:tavLst>
                                        <p:tav tm="0">
                                          <p:val>
                                            <p:fltVal val="0"/>
                                          </p:val>
                                        </p:tav>
                                        <p:tav tm="100000">
                                          <p:val>
                                            <p:strVal val="#ppt_w"/>
                                          </p:val>
                                        </p:tav>
                                      </p:tavLst>
                                    </p:anim>
                                    <p:anim calcmode="lin" valueType="num">
                                      <p:cBhvr>
                                        <p:cTn id="8" dur="500" fill="hold"/>
                                        <p:tgtEl>
                                          <p:spTgt spid="137221"/>
                                        </p:tgtEl>
                                        <p:attrNameLst>
                                          <p:attrName>ppt_h</p:attrName>
                                        </p:attrNameLst>
                                      </p:cBhvr>
                                      <p:tavLst>
                                        <p:tav tm="0">
                                          <p:val>
                                            <p:fltVal val="0"/>
                                          </p:val>
                                        </p:tav>
                                        <p:tav tm="100000">
                                          <p:val>
                                            <p:strVal val="#ppt_h"/>
                                          </p:val>
                                        </p:tav>
                                      </p:tavLst>
                                    </p:anim>
                                    <p:animEffect transition="in" filter="fade">
                                      <p:cBhvr>
                                        <p:cTn id="9" dur="500"/>
                                        <p:tgtEl>
                                          <p:spTgt spid="1372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137223"/>
                                        </p:tgtEl>
                                        <p:attrNameLst>
                                          <p:attrName>style.visibility</p:attrName>
                                        </p:attrNameLst>
                                      </p:cBhvr>
                                      <p:to>
                                        <p:strVal val="visible"/>
                                      </p:to>
                                    </p:set>
                                    <p:animEffect transition="in" filter="wipe(up)">
                                      <p:cBhvr>
                                        <p:cTn id="14" dur="500"/>
                                        <p:tgtEl>
                                          <p:spTgt spid="1372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37224"/>
                                        </p:tgtEl>
                                        <p:attrNameLst>
                                          <p:attrName>style.visibility</p:attrName>
                                        </p:attrNameLst>
                                      </p:cBhvr>
                                      <p:to>
                                        <p:strVal val="visible"/>
                                      </p:to>
                                    </p:set>
                                    <p:anim calcmode="lin" valueType="num">
                                      <p:cBhvr>
                                        <p:cTn id="19" dur="500" fill="hold"/>
                                        <p:tgtEl>
                                          <p:spTgt spid="137224"/>
                                        </p:tgtEl>
                                        <p:attrNameLst>
                                          <p:attrName>ppt_w</p:attrName>
                                        </p:attrNameLst>
                                      </p:cBhvr>
                                      <p:tavLst>
                                        <p:tav tm="0">
                                          <p:val>
                                            <p:fltVal val="0"/>
                                          </p:val>
                                        </p:tav>
                                        <p:tav tm="100000">
                                          <p:val>
                                            <p:strVal val="#ppt_w"/>
                                          </p:val>
                                        </p:tav>
                                      </p:tavLst>
                                    </p:anim>
                                    <p:anim calcmode="lin" valueType="num">
                                      <p:cBhvr>
                                        <p:cTn id="20" dur="500" fill="hold"/>
                                        <p:tgtEl>
                                          <p:spTgt spid="137224"/>
                                        </p:tgtEl>
                                        <p:attrNameLst>
                                          <p:attrName>ppt_h</p:attrName>
                                        </p:attrNameLst>
                                      </p:cBhvr>
                                      <p:tavLst>
                                        <p:tav tm="0">
                                          <p:val>
                                            <p:fltVal val="0"/>
                                          </p:val>
                                        </p:tav>
                                        <p:tav tm="100000">
                                          <p:val>
                                            <p:strVal val="#ppt_h"/>
                                          </p:val>
                                        </p:tav>
                                      </p:tavLst>
                                    </p:anim>
                                    <p:animEffect transition="in" filter="fade">
                                      <p:cBhvr>
                                        <p:cTn id="21" dur="5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p:spPr>
        <p:txBody>
          <a:bodyPr/>
          <a:lstStyle/>
          <a:p>
            <a:r>
              <a:rPr lang="en-US"/>
              <a:t>22.</a:t>
            </a:r>
            <a:fld id="{37286D43-6392-4F6A-BEC6-DD7C518ADACC}" type="slidenum">
              <a:rPr lang="en-US"/>
              <a:pPr/>
              <a:t>12</a:t>
            </a:fld>
            <a:endParaRPr lang="en-US"/>
          </a:p>
        </p:txBody>
      </p:sp>
      <p:sp>
        <p:nvSpPr>
          <p:cNvPr id="6656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22.7: </a:t>
            </a:r>
            <a:r>
              <a:rPr lang="en-US" sz="2000">
                <a:latin typeface="Times-BoldItalic"/>
              </a:rPr>
              <a:t>Payload in an IPv6 datagram</a:t>
            </a:r>
          </a:p>
        </p:txBody>
      </p:sp>
      <p:pic>
        <p:nvPicPr>
          <p:cNvPr id="138245" name="Picture 5"/>
          <p:cNvPicPr>
            <a:picLocks noChangeAspect="1" noChangeArrowheads="1"/>
          </p:cNvPicPr>
          <p:nvPr/>
        </p:nvPicPr>
        <p:blipFill>
          <a:blip r:embed="rId3"/>
          <a:srcRect/>
          <a:stretch>
            <a:fillRect/>
          </a:stretch>
        </p:blipFill>
        <p:spPr bwMode="auto">
          <a:xfrm>
            <a:off x="300038" y="1905000"/>
            <a:ext cx="5697537" cy="3765550"/>
          </a:xfrm>
          <a:prstGeom prst="rect">
            <a:avLst/>
          </a:prstGeom>
          <a:noFill/>
          <a:ln w="9525">
            <a:noFill/>
            <a:miter lim="800000"/>
            <a:headEnd/>
            <a:tailEnd/>
          </a:ln>
        </p:spPr>
      </p:pic>
      <p:pic>
        <p:nvPicPr>
          <p:cNvPr id="138246" name="Picture 6"/>
          <p:cNvPicPr>
            <a:picLocks noChangeAspect="1" noChangeArrowheads="1"/>
          </p:cNvPicPr>
          <p:nvPr/>
        </p:nvPicPr>
        <p:blipFill>
          <a:blip r:embed="rId4"/>
          <a:srcRect/>
          <a:stretch>
            <a:fillRect/>
          </a:stretch>
        </p:blipFill>
        <p:spPr bwMode="auto">
          <a:xfrm>
            <a:off x="6248400" y="2627313"/>
            <a:ext cx="2592388" cy="2320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wipe(up)">
                                      <p:cBhvr>
                                        <p:cTn id="7" dur="500"/>
                                        <p:tgtEl>
                                          <p:spTgt spid="138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138246"/>
                                        </p:tgtEl>
                                        <p:attrNameLst>
                                          <p:attrName>style.visibility</p:attrName>
                                        </p:attrNameLst>
                                      </p:cBhvr>
                                      <p:to>
                                        <p:strVal val="visible"/>
                                      </p:to>
                                    </p:set>
                                    <p:animEffect transition="in" filter="wipe(down)">
                                      <p:cBhvr>
                                        <p:cTn id="12" dur="580">
                                          <p:stCondLst>
                                            <p:cond delay="0"/>
                                          </p:stCondLst>
                                        </p:cTn>
                                        <p:tgtEl>
                                          <p:spTgt spid="138246"/>
                                        </p:tgtEl>
                                      </p:cBhvr>
                                    </p:animEffect>
                                    <p:anim calcmode="lin" valueType="num">
                                      <p:cBhvr>
                                        <p:cTn id="13" dur="1822" tmFilter="0,0; 0.14,0.36; 0.43,0.73; 0.71,0.91; 1.0,1.0">
                                          <p:stCondLst>
                                            <p:cond delay="0"/>
                                          </p:stCondLst>
                                        </p:cTn>
                                        <p:tgtEl>
                                          <p:spTgt spid="13824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3824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3824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3824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38246"/>
                                        </p:tgtEl>
                                        <p:attrNameLst>
                                          <p:attrName>ppt_y</p:attrName>
                                        </p:attrNameLst>
                                      </p:cBhvr>
                                      <p:tavLst>
                                        <p:tav tm="0" fmla="#ppt_y-sin(pi*$)/81">
                                          <p:val>
                                            <p:fltVal val="0"/>
                                          </p:val>
                                        </p:tav>
                                        <p:tav tm="100000">
                                          <p:val>
                                            <p:fltVal val="1"/>
                                          </p:val>
                                        </p:tav>
                                      </p:tavLst>
                                    </p:anim>
                                    <p:animScale>
                                      <p:cBhvr>
                                        <p:cTn id="18" dur="26">
                                          <p:stCondLst>
                                            <p:cond delay="650"/>
                                          </p:stCondLst>
                                        </p:cTn>
                                        <p:tgtEl>
                                          <p:spTgt spid="138246"/>
                                        </p:tgtEl>
                                      </p:cBhvr>
                                      <p:to x="100000" y="60000"/>
                                    </p:animScale>
                                    <p:animScale>
                                      <p:cBhvr>
                                        <p:cTn id="19" dur="166" decel="50000">
                                          <p:stCondLst>
                                            <p:cond delay="676"/>
                                          </p:stCondLst>
                                        </p:cTn>
                                        <p:tgtEl>
                                          <p:spTgt spid="138246"/>
                                        </p:tgtEl>
                                      </p:cBhvr>
                                      <p:to x="100000" y="100000"/>
                                    </p:animScale>
                                    <p:animScale>
                                      <p:cBhvr>
                                        <p:cTn id="20" dur="26">
                                          <p:stCondLst>
                                            <p:cond delay="1312"/>
                                          </p:stCondLst>
                                        </p:cTn>
                                        <p:tgtEl>
                                          <p:spTgt spid="138246"/>
                                        </p:tgtEl>
                                      </p:cBhvr>
                                      <p:to x="100000" y="80000"/>
                                    </p:animScale>
                                    <p:animScale>
                                      <p:cBhvr>
                                        <p:cTn id="21" dur="166" decel="50000">
                                          <p:stCondLst>
                                            <p:cond delay="1338"/>
                                          </p:stCondLst>
                                        </p:cTn>
                                        <p:tgtEl>
                                          <p:spTgt spid="138246"/>
                                        </p:tgtEl>
                                      </p:cBhvr>
                                      <p:to x="100000" y="100000"/>
                                    </p:animScale>
                                    <p:animScale>
                                      <p:cBhvr>
                                        <p:cTn id="22" dur="26">
                                          <p:stCondLst>
                                            <p:cond delay="1642"/>
                                          </p:stCondLst>
                                        </p:cTn>
                                        <p:tgtEl>
                                          <p:spTgt spid="138246"/>
                                        </p:tgtEl>
                                      </p:cBhvr>
                                      <p:to x="100000" y="90000"/>
                                    </p:animScale>
                                    <p:animScale>
                                      <p:cBhvr>
                                        <p:cTn id="23" dur="166" decel="50000">
                                          <p:stCondLst>
                                            <p:cond delay="1668"/>
                                          </p:stCondLst>
                                        </p:cTn>
                                        <p:tgtEl>
                                          <p:spTgt spid="138246"/>
                                        </p:tgtEl>
                                      </p:cBhvr>
                                      <p:to x="100000" y="100000"/>
                                    </p:animScale>
                                    <p:animScale>
                                      <p:cBhvr>
                                        <p:cTn id="24" dur="26">
                                          <p:stCondLst>
                                            <p:cond delay="1808"/>
                                          </p:stCondLst>
                                        </p:cTn>
                                        <p:tgtEl>
                                          <p:spTgt spid="138246"/>
                                        </p:tgtEl>
                                      </p:cBhvr>
                                      <p:to x="100000" y="95000"/>
                                    </p:animScale>
                                    <p:animScale>
                                      <p:cBhvr>
                                        <p:cTn id="25" dur="166" decel="50000">
                                          <p:stCondLst>
                                            <p:cond delay="1834"/>
                                          </p:stCondLst>
                                        </p:cTn>
                                        <p:tgtEl>
                                          <p:spTgt spid="1382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1"/>
          <p:cNvSpPr>
            <a:spLocks noGrp="1"/>
          </p:cNvSpPr>
          <p:nvPr>
            <p:ph type="sldNum" sz="quarter" idx="10"/>
          </p:nvPr>
        </p:nvSpPr>
        <p:spPr>
          <a:noFill/>
        </p:spPr>
        <p:txBody>
          <a:bodyPr/>
          <a:lstStyle/>
          <a:p>
            <a:r>
              <a:rPr lang="en-US"/>
              <a:t>22.</a:t>
            </a:r>
            <a:fld id="{8D226F62-9B80-48B8-BE32-C03C2C5F86B8}" type="slidenum">
              <a:rPr lang="en-US"/>
              <a:pPr/>
              <a:t>13</a:t>
            </a:fld>
            <a:endParaRPr lang="en-US"/>
          </a:p>
        </p:txBody>
      </p:sp>
      <p:sp>
        <p:nvSpPr>
          <p:cNvPr id="686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686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86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686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86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86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68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49720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22.2.2  </a:t>
            </a:r>
            <a:r>
              <a:rPr lang="en-US" sz="3600" dirty="0">
                <a:solidFill>
                  <a:schemeClr val="hlink"/>
                </a:solidFill>
                <a:effectLst>
                  <a:outerShdw blurRad="38100" dist="38100" dir="2700000" algn="tl">
                    <a:srgbClr val="000000">
                      <a:alpha val="43137"/>
                    </a:srgbClr>
                  </a:outerShdw>
                </a:effectLst>
                <a:latin typeface="Times New Roman" pitchFamily="18" charset="0"/>
              </a:rPr>
              <a:t>Extension Header</a:t>
            </a:r>
          </a:p>
        </p:txBody>
      </p:sp>
      <p:sp>
        <p:nvSpPr>
          <p:cNvPr id="68618" name="Rectangle 10"/>
          <p:cNvSpPr>
            <a:spLocks noChangeArrowheads="1"/>
          </p:cNvSpPr>
          <p:nvPr/>
        </p:nvSpPr>
        <p:spPr bwMode="auto">
          <a:xfrm>
            <a:off x="381000" y="1293813"/>
            <a:ext cx="7924800" cy="436245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An IPv6 packet is made of a base header and some extension headers. The length of the base header is fixed at 40 bytes. However, to give more functionality to the IP datagram, the base header can be followed by up to six extension headers. Many of these headers are options in IPv4. Six types of extension headers have been defined. These are hop-by-hop option, source routing, fragmentation, authentication, encrypted security payload, and destination option (see Figure 22.8).</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p:spPr>
        <p:txBody>
          <a:bodyPr/>
          <a:lstStyle/>
          <a:p>
            <a:r>
              <a:rPr lang="en-US"/>
              <a:t>22.</a:t>
            </a:r>
            <a:fld id="{3DB5864B-66AB-4068-BAD3-B442837F7F71}" type="slidenum">
              <a:rPr lang="en-US"/>
              <a:pPr/>
              <a:t>14</a:t>
            </a:fld>
            <a:endParaRPr lang="en-US"/>
          </a:p>
        </p:txBody>
      </p:sp>
      <p:sp>
        <p:nvSpPr>
          <p:cNvPr id="7065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22.8: </a:t>
            </a:r>
            <a:r>
              <a:rPr lang="en-US" sz="2000">
                <a:latin typeface="Times-BoldItalic"/>
              </a:rPr>
              <a:t>Extension Header Types</a:t>
            </a:r>
          </a:p>
        </p:txBody>
      </p:sp>
      <p:pic>
        <p:nvPicPr>
          <p:cNvPr id="3074" name="Picture 2"/>
          <p:cNvPicPr>
            <a:picLocks noChangeAspect="1" noChangeArrowheads="1"/>
          </p:cNvPicPr>
          <p:nvPr/>
        </p:nvPicPr>
        <p:blipFill>
          <a:blip r:embed="rId3"/>
          <a:srcRect/>
          <a:stretch>
            <a:fillRect/>
          </a:stretch>
        </p:blipFill>
        <p:spPr bwMode="auto">
          <a:xfrm>
            <a:off x="447675" y="2682875"/>
            <a:ext cx="7934325" cy="1508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2000" fill="hold"/>
                                        <p:tgtEl>
                                          <p:spTgt spid="3074"/>
                                        </p:tgtEl>
                                        <p:attrNameLst>
                                          <p:attrName>ppt_w</p:attrName>
                                        </p:attrNameLst>
                                      </p:cBhvr>
                                      <p:tavLst>
                                        <p:tav tm="0">
                                          <p:val>
                                            <p:fltVal val="0"/>
                                          </p:val>
                                        </p:tav>
                                        <p:tav tm="100000">
                                          <p:val>
                                            <p:strVal val="#ppt_w"/>
                                          </p:val>
                                        </p:tav>
                                      </p:tavLst>
                                    </p:anim>
                                    <p:anim calcmode="lin" valueType="num">
                                      <p:cBhvr>
                                        <p:cTn id="8" dur="2000" fill="hold"/>
                                        <p:tgtEl>
                                          <p:spTgt spid="3074"/>
                                        </p:tgtEl>
                                        <p:attrNameLst>
                                          <p:attrName>ppt_h</p:attrName>
                                        </p:attrNameLst>
                                      </p:cBhvr>
                                      <p:tavLst>
                                        <p:tav tm="0">
                                          <p:val>
                                            <p:fltVal val="0"/>
                                          </p:val>
                                        </p:tav>
                                        <p:tav tm="100000">
                                          <p:val>
                                            <p:strVal val="#ppt_h"/>
                                          </p:val>
                                        </p:tav>
                                      </p:tavLst>
                                    </p:anim>
                                    <p:anim calcmode="lin" valueType="num">
                                      <p:cBhvr>
                                        <p:cTn id="9" dur="2000" fill="hold"/>
                                        <p:tgtEl>
                                          <p:spTgt spid="3074"/>
                                        </p:tgtEl>
                                        <p:attrNameLst>
                                          <p:attrName>style.rotation</p:attrName>
                                        </p:attrNameLst>
                                      </p:cBhvr>
                                      <p:tavLst>
                                        <p:tav tm="0">
                                          <p:val>
                                            <p:fltVal val="90"/>
                                          </p:val>
                                        </p:tav>
                                        <p:tav tm="100000">
                                          <p:val>
                                            <p:fltVal val="0"/>
                                          </p:val>
                                        </p:tav>
                                      </p:tavLst>
                                    </p:anim>
                                    <p:animEffect transition="in" filter="fade">
                                      <p:cBhvr>
                                        <p:cTn id="10"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1"/>
          <p:cNvSpPr>
            <a:spLocks noGrp="1"/>
          </p:cNvSpPr>
          <p:nvPr>
            <p:ph type="sldNum" sz="quarter" idx="10"/>
          </p:nvPr>
        </p:nvSpPr>
        <p:spPr>
          <a:noFill/>
        </p:spPr>
        <p:txBody>
          <a:bodyPr/>
          <a:lstStyle/>
          <a:p>
            <a:r>
              <a:rPr lang="en-US"/>
              <a:t>22.</a:t>
            </a:r>
            <a:fld id="{286B981F-F048-4739-9BA8-92F6EBF5499B}" type="slidenum">
              <a:rPr lang="en-US"/>
              <a:pPr/>
              <a:t>15</a:t>
            </a:fld>
            <a:endParaRPr lang="en-US"/>
          </a:p>
        </p:txBody>
      </p:sp>
      <p:sp>
        <p:nvSpPr>
          <p:cNvPr id="74754" name="Rectangle 14"/>
          <p:cNvSpPr>
            <a:spLocks noChangeArrowheads="1"/>
          </p:cNvSpPr>
          <p:nvPr/>
        </p:nvSpPr>
        <p:spPr bwMode="auto">
          <a:xfrm>
            <a:off x="152400" y="133350"/>
            <a:ext cx="87630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22.9:  </a:t>
            </a:r>
            <a:r>
              <a:rPr lang="en-US" sz="2000">
                <a:latin typeface="Times-BoldItalic"/>
              </a:rPr>
              <a:t>Comparison of network layer in version 4 and version 6</a:t>
            </a:r>
          </a:p>
        </p:txBody>
      </p:sp>
      <p:pic>
        <p:nvPicPr>
          <p:cNvPr id="148488" name="Picture 8"/>
          <p:cNvPicPr>
            <a:picLocks noChangeAspect="1" noChangeArrowheads="1"/>
          </p:cNvPicPr>
          <p:nvPr/>
        </p:nvPicPr>
        <p:blipFill>
          <a:blip r:embed="rId3"/>
          <a:srcRect/>
          <a:stretch>
            <a:fillRect/>
          </a:stretch>
        </p:blipFill>
        <p:spPr bwMode="auto">
          <a:xfrm>
            <a:off x="304800" y="1390650"/>
            <a:ext cx="5641975" cy="1581150"/>
          </a:xfrm>
          <a:prstGeom prst="rect">
            <a:avLst/>
          </a:prstGeom>
          <a:noFill/>
          <a:ln w="9525">
            <a:noFill/>
            <a:miter lim="800000"/>
            <a:headEnd/>
            <a:tailEnd/>
          </a:ln>
        </p:spPr>
      </p:pic>
      <p:pic>
        <p:nvPicPr>
          <p:cNvPr id="148489" name="Picture 9"/>
          <p:cNvPicPr>
            <a:picLocks noChangeAspect="1" noChangeArrowheads="1"/>
          </p:cNvPicPr>
          <p:nvPr/>
        </p:nvPicPr>
        <p:blipFill>
          <a:blip r:embed="rId4"/>
          <a:srcRect/>
          <a:stretch>
            <a:fillRect/>
          </a:stretch>
        </p:blipFill>
        <p:spPr bwMode="auto">
          <a:xfrm>
            <a:off x="2895600" y="3733800"/>
            <a:ext cx="5641975" cy="1581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8488"/>
                                        </p:tgtEl>
                                        <p:attrNameLst>
                                          <p:attrName>style.visibility</p:attrName>
                                        </p:attrNameLst>
                                      </p:cBhvr>
                                      <p:to>
                                        <p:strVal val="visible"/>
                                      </p:to>
                                    </p:set>
                                    <p:anim calcmode="lin" valueType="num">
                                      <p:cBhvr>
                                        <p:cTn id="7" dur="500" fill="hold"/>
                                        <p:tgtEl>
                                          <p:spTgt spid="148488"/>
                                        </p:tgtEl>
                                        <p:attrNameLst>
                                          <p:attrName>ppt_w</p:attrName>
                                        </p:attrNameLst>
                                      </p:cBhvr>
                                      <p:tavLst>
                                        <p:tav tm="0">
                                          <p:val>
                                            <p:fltVal val="0"/>
                                          </p:val>
                                        </p:tav>
                                        <p:tav tm="100000">
                                          <p:val>
                                            <p:strVal val="#ppt_w"/>
                                          </p:val>
                                        </p:tav>
                                      </p:tavLst>
                                    </p:anim>
                                    <p:anim calcmode="lin" valueType="num">
                                      <p:cBhvr>
                                        <p:cTn id="8" dur="500" fill="hold"/>
                                        <p:tgtEl>
                                          <p:spTgt spid="148488"/>
                                        </p:tgtEl>
                                        <p:attrNameLst>
                                          <p:attrName>ppt_h</p:attrName>
                                        </p:attrNameLst>
                                      </p:cBhvr>
                                      <p:tavLst>
                                        <p:tav tm="0">
                                          <p:val>
                                            <p:fltVal val="0"/>
                                          </p:val>
                                        </p:tav>
                                        <p:tav tm="100000">
                                          <p:val>
                                            <p:strVal val="#ppt_h"/>
                                          </p:val>
                                        </p:tav>
                                      </p:tavLst>
                                    </p:anim>
                                    <p:animEffect transition="in" filter="fade">
                                      <p:cBhvr>
                                        <p:cTn id="9" dur="500"/>
                                        <p:tgtEl>
                                          <p:spTgt spid="14848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48489"/>
                                        </p:tgtEl>
                                        <p:attrNameLst>
                                          <p:attrName>style.visibility</p:attrName>
                                        </p:attrNameLst>
                                      </p:cBhvr>
                                      <p:to>
                                        <p:strVal val="visible"/>
                                      </p:to>
                                    </p:set>
                                    <p:anim calcmode="lin" valueType="num">
                                      <p:cBhvr>
                                        <p:cTn id="14" dur="500" fill="hold"/>
                                        <p:tgtEl>
                                          <p:spTgt spid="148489"/>
                                        </p:tgtEl>
                                        <p:attrNameLst>
                                          <p:attrName>ppt_w</p:attrName>
                                        </p:attrNameLst>
                                      </p:cBhvr>
                                      <p:tavLst>
                                        <p:tav tm="0">
                                          <p:val>
                                            <p:fltVal val="0"/>
                                          </p:val>
                                        </p:tav>
                                        <p:tav tm="100000">
                                          <p:val>
                                            <p:strVal val="#ppt_w"/>
                                          </p:val>
                                        </p:tav>
                                      </p:tavLst>
                                    </p:anim>
                                    <p:anim calcmode="lin" valueType="num">
                                      <p:cBhvr>
                                        <p:cTn id="15" dur="500" fill="hold"/>
                                        <p:tgtEl>
                                          <p:spTgt spid="148489"/>
                                        </p:tgtEl>
                                        <p:attrNameLst>
                                          <p:attrName>ppt_h</p:attrName>
                                        </p:attrNameLst>
                                      </p:cBhvr>
                                      <p:tavLst>
                                        <p:tav tm="0">
                                          <p:val>
                                            <p:fltVal val="0"/>
                                          </p:val>
                                        </p:tav>
                                        <p:tav tm="100000">
                                          <p:val>
                                            <p:strVal val="#ppt_h"/>
                                          </p:val>
                                        </p:tav>
                                      </p:tavLst>
                                    </p:anim>
                                    <p:animEffect transition="in" filter="fade">
                                      <p:cBhvr>
                                        <p:cTn id="16" dur="500"/>
                                        <p:tgtEl>
                                          <p:spTgt spid="148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Slide Number Placeholder 1"/>
          <p:cNvSpPr>
            <a:spLocks noGrp="1"/>
          </p:cNvSpPr>
          <p:nvPr>
            <p:ph type="sldNum" sz="quarter" idx="10"/>
          </p:nvPr>
        </p:nvSpPr>
        <p:spPr>
          <a:noFill/>
        </p:spPr>
        <p:txBody>
          <a:bodyPr/>
          <a:lstStyle/>
          <a:p>
            <a:r>
              <a:rPr lang="en-US"/>
              <a:t>22.</a:t>
            </a:r>
            <a:fld id="{37BF918E-2E2D-45C6-958E-0DCC345730F8}" type="slidenum">
              <a:rPr lang="en-US"/>
              <a:pPr/>
              <a:t>16</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7569200" cy="579438"/>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pitchFamily="18" charset="0"/>
              </a:rPr>
              <a:t>22-4  TRANSITION FROM IPv4 TO IPv6</a:t>
            </a:r>
          </a:p>
        </p:txBody>
      </p:sp>
      <p:sp>
        <p:nvSpPr>
          <p:cNvPr id="8704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87045" name="Rectangle 8"/>
          <p:cNvSpPr>
            <a:spLocks noChangeArrowheads="1"/>
          </p:cNvSpPr>
          <p:nvPr/>
        </p:nvSpPr>
        <p:spPr bwMode="auto">
          <a:xfrm>
            <a:off x="381000" y="1524000"/>
            <a:ext cx="8305800" cy="3016250"/>
          </a:xfrm>
          <a:prstGeom prst="rect">
            <a:avLst/>
          </a:prstGeom>
          <a:noFill/>
          <a:ln w="9525">
            <a:noFill/>
            <a:miter lim="800000"/>
            <a:headEnd/>
            <a:tailEnd/>
          </a:ln>
        </p:spPr>
        <p:txBody>
          <a:bodyPr>
            <a:spAutoFit/>
          </a:bodyPr>
          <a:lstStyle/>
          <a:p>
            <a:pPr algn="just" eaLnBrk="0" hangingPunct="0"/>
            <a:r>
              <a:rPr lang="en-US">
                <a:latin typeface="Times-Roman"/>
              </a:rPr>
              <a:t>Although we have a new version of the IP protocol, how can we make the transition to stop using IPv4 and start using IPv6? in the Internet can move The transition must be smooth to prevent any problems between IPv4 and IPv6 systems.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1"/>
          <p:cNvSpPr>
            <a:spLocks noGrp="1"/>
          </p:cNvSpPr>
          <p:nvPr>
            <p:ph type="sldNum" sz="quarter" idx="10"/>
          </p:nvPr>
        </p:nvSpPr>
        <p:spPr>
          <a:noFill/>
        </p:spPr>
        <p:txBody>
          <a:bodyPr/>
          <a:lstStyle/>
          <a:p>
            <a:r>
              <a:rPr lang="en-US"/>
              <a:t>22.</a:t>
            </a:r>
            <a:fld id="{4140CFA1-1020-4DD1-AE20-D910F6229872}" type="slidenum">
              <a:rPr lang="en-US"/>
              <a:pPr/>
              <a:t>17</a:t>
            </a:fld>
            <a:endParaRPr lang="en-US"/>
          </a:p>
        </p:txBody>
      </p:sp>
      <p:sp>
        <p:nvSpPr>
          <p:cNvPr id="890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890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890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890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34099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22.4.1  Strategies</a:t>
            </a:r>
          </a:p>
        </p:txBody>
      </p:sp>
      <p:sp>
        <p:nvSpPr>
          <p:cNvPr id="89098" name="Rectangle 10"/>
          <p:cNvSpPr>
            <a:spLocks noChangeArrowheads="1"/>
          </p:cNvSpPr>
          <p:nvPr/>
        </p:nvSpPr>
        <p:spPr bwMode="auto">
          <a:xfrm>
            <a:off x="381000" y="1293813"/>
            <a:ext cx="7924800" cy="2227262"/>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Three strategies have been devised for transition: dual stack, tunneling, and header translation. One or all of these three strategies can be implemented during the transition</a:t>
            </a:r>
          </a:p>
          <a:p>
            <a:pPr algn="just" eaLnBrk="0" hangingPunct="0"/>
            <a:r>
              <a:rPr lang="en-US" sz="2800">
                <a:latin typeface="Times New Roman" pitchFamily="18" charset="0"/>
              </a:rPr>
              <a:t>period..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1"/>
          <p:cNvSpPr>
            <a:spLocks noGrp="1"/>
          </p:cNvSpPr>
          <p:nvPr>
            <p:ph type="sldNum" sz="quarter" idx="10"/>
          </p:nvPr>
        </p:nvSpPr>
        <p:spPr>
          <a:noFill/>
        </p:spPr>
        <p:txBody>
          <a:bodyPr/>
          <a:lstStyle/>
          <a:p>
            <a:r>
              <a:rPr lang="en-US"/>
              <a:t>22.</a:t>
            </a:r>
            <a:fld id="{B42296A5-04D8-44AE-8BBD-6AC5F58E7794}" type="slidenum">
              <a:rPr lang="en-US"/>
              <a:pPr/>
              <a:t>18</a:t>
            </a:fld>
            <a:endParaRPr lang="en-US"/>
          </a:p>
        </p:txBody>
      </p:sp>
      <p:sp>
        <p:nvSpPr>
          <p:cNvPr id="9113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22.11: </a:t>
            </a:r>
            <a:r>
              <a:rPr lang="en-US" sz="2000">
                <a:latin typeface="Times-BoldItalic"/>
              </a:rPr>
              <a:t>Dual stack</a:t>
            </a:r>
          </a:p>
        </p:txBody>
      </p:sp>
      <p:pic>
        <p:nvPicPr>
          <p:cNvPr id="144389" name="Picture 5"/>
          <p:cNvPicPr>
            <a:picLocks noChangeAspect="1" noChangeArrowheads="1"/>
          </p:cNvPicPr>
          <p:nvPr/>
        </p:nvPicPr>
        <p:blipFill>
          <a:blip r:embed="rId3"/>
          <a:srcRect/>
          <a:stretch>
            <a:fillRect/>
          </a:stretch>
        </p:blipFill>
        <p:spPr bwMode="auto">
          <a:xfrm>
            <a:off x="895350" y="2217738"/>
            <a:ext cx="7258050" cy="2370137"/>
          </a:xfrm>
          <a:prstGeom prst="rect">
            <a:avLst/>
          </a:prstGeom>
          <a:noFill/>
          <a:ln w="9525">
            <a:noFill/>
            <a:miter lim="800000"/>
            <a:headEnd/>
            <a:tailEnd/>
          </a:ln>
        </p:spPr>
      </p:pic>
      <p:pic>
        <p:nvPicPr>
          <p:cNvPr id="144390" name="Picture 6"/>
          <p:cNvPicPr>
            <a:picLocks noChangeAspect="1" noChangeArrowheads="1"/>
          </p:cNvPicPr>
          <p:nvPr/>
        </p:nvPicPr>
        <p:blipFill>
          <a:blip r:embed="rId4"/>
          <a:srcRect/>
          <a:stretch>
            <a:fillRect/>
          </a:stretch>
        </p:blipFill>
        <p:spPr bwMode="auto">
          <a:xfrm>
            <a:off x="874713" y="2522538"/>
            <a:ext cx="2173287" cy="2582862"/>
          </a:xfrm>
          <a:prstGeom prst="rect">
            <a:avLst/>
          </a:prstGeom>
          <a:noFill/>
          <a:ln w="9525">
            <a:noFill/>
            <a:miter lim="800000"/>
            <a:headEnd/>
            <a:tailEnd/>
          </a:ln>
        </p:spPr>
      </p:pic>
      <p:pic>
        <p:nvPicPr>
          <p:cNvPr id="144392" name="Picture 8"/>
          <p:cNvPicPr>
            <a:picLocks noChangeAspect="1" noChangeArrowheads="1"/>
          </p:cNvPicPr>
          <p:nvPr/>
        </p:nvPicPr>
        <p:blipFill>
          <a:blip r:embed="rId5"/>
          <a:srcRect/>
          <a:stretch>
            <a:fillRect/>
          </a:stretch>
        </p:blipFill>
        <p:spPr bwMode="auto">
          <a:xfrm>
            <a:off x="5980113" y="2522538"/>
            <a:ext cx="2173287" cy="2582862"/>
          </a:xfrm>
          <a:prstGeom prst="rect">
            <a:avLst/>
          </a:prstGeom>
          <a:noFill/>
          <a:ln w="9525">
            <a:noFill/>
            <a:miter lim="800000"/>
            <a:headEnd/>
            <a:tailEnd/>
          </a:ln>
        </p:spPr>
      </p:pic>
      <p:pic>
        <p:nvPicPr>
          <p:cNvPr id="144393" name="Picture 9"/>
          <p:cNvPicPr>
            <a:picLocks noChangeAspect="1" noChangeArrowheads="1"/>
          </p:cNvPicPr>
          <p:nvPr/>
        </p:nvPicPr>
        <p:blipFill>
          <a:blip r:embed="rId6"/>
          <a:srcRect/>
          <a:stretch>
            <a:fillRect/>
          </a:stretch>
        </p:blipFill>
        <p:spPr bwMode="auto">
          <a:xfrm>
            <a:off x="1066800" y="5129213"/>
            <a:ext cx="1608138" cy="738187"/>
          </a:xfrm>
          <a:prstGeom prst="rect">
            <a:avLst/>
          </a:prstGeom>
          <a:noFill/>
          <a:ln w="9525">
            <a:noFill/>
            <a:miter lim="800000"/>
            <a:headEnd/>
            <a:tailEnd/>
          </a:ln>
        </p:spPr>
      </p:pic>
      <p:pic>
        <p:nvPicPr>
          <p:cNvPr id="144394" name="Picture 10"/>
          <p:cNvPicPr>
            <a:picLocks noChangeAspect="1" noChangeArrowheads="1"/>
          </p:cNvPicPr>
          <p:nvPr/>
        </p:nvPicPr>
        <p:blipFill>
          <a:blip r:embed="rId7"/>
          <a:srcRect/>
          <a:stretch>
            <a:fillRect/>
          </a:stretch>
        </p:blipFill>
        <p:spPr bwMode="auto">
          <a:xfrm>
            <a:off x="6392863" y="5105400"/>
            <a:ext cx="1608137" cy="739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p:cTn id="7" dur="500" fill="hold"/>
                                        <p:tgtEl>
                                          <p:spTgt spid="144389"/>
                                        </p:tgtEl>
                                        <p:attrNameLst>
                                          <p:attrName>ppt_w</p:attrName>
                                        </p:attrNameLst>
                                      </p:cBhvr>
                                      <p:tavLst>
                                        <p:tav tm="0">
                                          <p:val>
                                            <p:fltVal val="0"/>
                                          </p:val>
                                        </p:tav>
                                        <p:tav tm="100000">
                                          <p:val>
                                            <p:strVal val="#ppt_w"/>
                                          </p:val>
                                        </p:tav>
                                      </p:tavLst>
                                    </p:anim>
                                    <p:anim calcmode="lin" valueType="num">
                                      <p:cBhvr>
                                        <p:cTn id="8" dur="500" fill="hold"/>
                                        <p:tgtEl>
                                          <p:spTgt spid="144389"/>
                                        </p:tgtEl>
                                        <p:attrNameLst>
                                          <p:attrName>ppt_h</p:attrName>
                                        </p:attrNameLst>
                                      </p:cBhvr>
                                      <p:tavLst>
                                        <p:tav tm="0">
                                          <p:val>
                                            <p:fltVal val="0"/>
                                          </p:val>
                                        </p:tav>
                                        <p:tav tm="100000">
                                          <p:val>
                                            <p:strVal val="#ppt_h"/>
                                          </p:val>
                                        </p:tav>
                                      </p:tavLst>
                                    </p:anim>
                                    <p:animEffect transition="in" filter="fade">
                                      <p:cBhvr>
                                        <p:cTn id="9" dur="500"/>
                                        <p:tgtEl>
                                          <p:spTgt spid="14438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nodeType="clickEffect">
                                  <p:stCondLst>
                                    <p:cond delay="0"/>
                                  </p:stCondLst>
                                  <p:childTnLst>
                                    <p:set>
                                      <p:cBhvr>
                                        <p:cTn id="13" dur="1" fill="hold">
                                          <p:stCondLst>
                                            <p:cond delay="0"/>
                                          </p:stCondLst>
                                        </p:cTn>
                                        <p:tgtEl>
                                          <p:spTgt spid="144390"/>
                                        </p:tgtEl>
                                        <p:attrNameLst>
                                          <p:attrName>style.visibility</p:attrName>
                                        </p:attrNameLst>
                                      </p:cBhvr>
                                      <p:to>
                                        <p:strVal val="visible"/>
                                      </p:to>
                                    </p:set>
                                    <p:anim calcmode="lin" valueType="num">
                                      <p:cBhvr>
                                        <p:cTn id="14" dur="1000" fill="hold"/>
                                        <p:tgtEl>
                                          <p:spTgt spid="144390"/>
                                        </p:tgtEl>
                                        <p:attrNameLst>
                                          <p:attrName>ppt_w</p:attrName>
                                        </p:attrNameLst>
                                      </p:cBhvr>
                                      <p:tavLst>
                                        <p:tav tm="0">
                                          <p:val>
                                            <p:fltVal val="0"/>
                                          </p:val>
                                        </p:tav>
                                        <p:tav tm="100000">
                                          <p:val>
                                            <p:strVal val="#ppt_w"/>
                                          </p:val>
                                        </p:tav>
                                      </p:tavLst>
                                    </p:anim>
                                    <p:anim calcmode="lin" valueType="num">
                                      <p:cBhvr>
                                        <p:cTn id="15" dur="1000" fill="hold"/>
                                        <p:tgtEl>
                                          <p:spTgt spid="144390"/>
                                        </p:tgtEl>
                                        <p:attrNameLst>
                                          <p:attrName>ppt_h</p:attrName>
                                        </p:attrNameLst>
                                      </p:cBhvr>
                                      <p:tavLst>
                                        <p:tav tm="0">
                                          <p:val>
                                            <p:fltVal val="0"/>
                                          </p:val>
                                        </p:tav>
                                        <p:tav tm="100000">
                                          <p:val>
                                            <p:strVal val="#ppt_h"/>
                                          </p:val>
                                        </p:tav>
                                      </p:tavLst>
                                    </p:anim>
                                    <p:anim calcmode="lin" valueType="num">
                                      <p:cBhvr>
                                        <p:cTn id="16" dur="1000" fill="hold"/>
                                        <p:tgtEl>
                                          <p:spTgt spid="144390"/>
                                        </p:tgtEl>
                                        <p:attrNameLst>
                                          <p:attrName>style.rotation</p:attrName>
                                        </p:attrNameLst>
                                      </p:cBhvr>
                                      <p:tavLst>
                                        <p:tav tm="0">
                                          <p:val>
                                            <p:fltVal val="90"/>
                                          </p:val>
                                        </p:tav>
                                        <p:tav tm="100000">
                                          <p:val>
                                            <p:fltVal val="0"/>
                                          </p:val>
                                        </p:tav>
                                      </p:tavLst>
                                    </p:anim>
                                    <p:animEffect transition="in" filter="fade">
                                      <p:cBhvr>
                                        <p:cTn id="17" dur="1000"/>
                                        <p:tgtEl>
                                          <p:spTgt spid="144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1" presetClass="entr" presetSubtype="0"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 calcmode="lin" valueType="num">
                                      <p:cBhvr>
                                        <p:cTn id="22" dur="1000" fill="hold"/>
                                        <p:tgtEl>
                                          <p:spTgt spid="144392"/>
                                        </p:tgtEl>
                                        <p:attrNameLst>
                                          <p:attrName>ppt_w</p:attrName>
                                        </p:attrNameLst>
                                      </p:cBhvr>
                                      <p:tavLst>
                                        <p:tav tm="0">
                                          <p:val>
                                            <p:fltVal val="0"/>
                                          </p:val>
                                        </p:tav>
                                        <p:tav tm="100000">
                                          <p:val>
                                            <p:strVal val="#ppt_w"/>
                                          </p:val>
                                        </p:tav>
                                      </p:tavLst>
                                    </p:anim>
                                    <p:anim calcmode="lin" valueType="num">
                                      <p:cBhvr>
                                        <p:cTn id="23" dur="1000" fill="hold"/>
                                        <p:tgtEl>
                                          <p:spTgt spid="144392"/>
                                        </p:tgtEl>
                                        <p:attrNameLst>
                                          <p:attrName>ppt_h</p:attrName>
                                        </p:attrNameLst>
                                      </p:cBhvr>
                                      <p:tavLst>
                                        <p:tav tm="0">
                                          <p:val>
                                            <p:fltVal val="0"/>
                                          </p:val>
                                        </p:tav>
                                        <p:tav tm="100000">
                                          <p:val>
                                            <p:strVal val="#ppt_h"/>
                                          </p:val>
                                        </p:tav>
                                      </p:tavLst>
                                    </p:anim>
                                    <p:anim calcmode="lin" valueType="num">
                                      <p:cBhvr>
                                        <p:cTn id="24" dur="1000" fill="hold"/>
                                        <p:tgtEl>
                                          <p:spTgt spid="144392"/>
                                        </p:tgtEl>
                                        <p:attrNameLst>
                                          <p:attrName>style.rotation</p:attrName>
                                        </p:attrNameLst>
                                      </p:cBhvr>
                                      <p:tavLst>
                                        <p:tav tm="0">
                                          <p:val>
                                            <p:fltVal val="90"/>
                                          </p:val>
                                        </p:tav>
                                        <p:tav tm="100000">
                                          <p:val>
                                            <p:fltVal val="0"/>
                                          </p:val>
                                        </p:tav>
                                      </p:tavLst>
                                    </p:anim>
                                    <p:animEffect transition="in" filter="fade">
                                      <p:cBhvr>
                                        <p:cTn id="25" dur="1000"/>
                                        <p:tgtEl>
                                          <p:spTgt spid="1443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6" presetClass="entr" presetSubtype="0" fill="hold" nodeType="clickEffect">
                                  <p:stCondLst>
                                    <p:cond delay="0"/>
                                  </p:stCondLst>
                                  <p:childTnLst>
                                    <p:set>
                                      <p:cBhvr>
                                        <p:cTn id="29" dur="1" fill="hold">
                                          <p:stCondLst>
                                            <p:cond delay="0"/>
                                          </p:stCondLst>
                                        </p:cTn>
                                        <p:tgtEl>
                                          <p:spTgt spid="144393"/>
                                        </p:tgtEl>
                                        <p:attrNameLst>
                                          <p:attrName>style.visibility</p:attrName>
                                        </p:attrNameLst>
                                      </p:cBhvr>
                                      <p:to>
                                        <p:strVal val="visible"/>
                                      </p:to>
                                    </p:set>
                                    <p:animEffect transition="in" filter="wipe(down)">
                                      <p:cBhvr>
                                        <p:cTn id="30" dur="580">
                                          <p:stCondLst>
                                            <p:cond delay="0"/>
                                          </p:stCondLst>
                                        </p:cTn>
                                        <p:tgtEl>
                                          <p:spTgt spid="144393"/>
                                        </p:tgtEl>
                                      </p:cBhvr>
                                    </p:animEffect>
                                    <p:anim calcmode="lin" valueType="num">
                                      <p:cBhvr>
                                        <p:cTn id="31" dur="1822" tmFilter="0,0; 0.14,0.36; 0.43,0.73; 0.71,0.91; 1.0,1.0">
                                          <p:stCondLst>
                                            <p:cond delay="0"/>
                                          </p:stCondLst>
                                        </p:cTn>
                                        <p:tgtEl>
                                          <p:spTgt spid="144393"/>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44393"/>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44393"/>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44393"/>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44393"/>
                                        </p:tgtEl>
                                        <p:attrNameLst>
                                          <p:attrName>ppt_y</p:attrName>
                                        </p:attrNameLst>
                                      </p:cBhvr>
                                      <p:tavLst>
                                        <p:tav tm="0" fmla="#ppt_y-sin(pi*$)/81">
                                          <p:val>
                                            <p:fltVal val="0"/>
                                          </p:val>
                                        </p:tav>
                                        <p:tav tm="100000">
                                          <p:val>
                                            <p:fltVal val="1"/>
                                          </p:val>
                                        </p:tav>
                                      </p:tavLst>
                                    </p:anim>
                                    <p:animScale>
                                      <p:cBhvr>
                                        <p:cTn id="36" dur="26">
                                          <p:stCondLst>
                                            <p:cond delay="650"/>
                                          </p:stCondLst>
                                        </p:cTn>
                                        <p:tgtEl>
                                          <p:spTgt spid="144393"/>
                                        </p:tgtEl>
                                      </p:cBhvr>
                                      <p:to x="100000" y="60000"/>
                                    </p:animScale>
                                    <p:animScale>
                                      <p:cBhvr>
                                        <p:cTn id="37" dur="166" decel="50000">
                                          <p:stCondLst>
                                            <p:cond delay="676"/>
                                          </p:stCondLst>
                                        </p:cTn>
                                        <p:tgtEl>
                                          <p:spTgt spid="144393"/>
                                        </p:tgtEl>
                                      </p:cBhvr>
                                      <p:to x="100000" y="100000"/>
                                    </p:animScale>
                                    <p:animScale>
                                      <p:cBhvr>
                                        <p:cTn id="38" dur="26">
                                          <p:stCondLst>
                                            <p:cond delay="1312"/>
                                          </p:stCondLst>
                                        </p:cTn>
                                        <p:tgtEl>
                                          <p:spTgt spid="144393"/>
                                        </p:tgtEl>
                                      </p:cBhvr>
                                      <p:to x="100000" y="80000"/>
                                    </p:animScale>
                                    <p:animScale>
                                      <p:cBhvr>
                                        <p:cTn id="39" dur="166" decel="50000">
                                          <p:stCondLst>
                                            <p:cond delay="1338"/>
                                          </p:stCondLst>
                                        </p:cTn>
                                        <p:tgtEl>
                                          <p:spTgt spid="144393"/>
                                        </p:tgtEl>
                                      </p:cBhvr>
                                      <p:to x="100000" y="100000"/>
                                    </p:animScale>
                                    <p:animScale>
                                      <p:cBhvr>
                                        <p:cTn id="40" dur="26">
                                          <p:stCondLst>
                                            <p:cond delay="1642"/>
                                          </p:stCondLst>
                                        </p:cTn>
                                        <p:tgtEl>
                                          <p:spTgt spid="144393"/>
                                        </p:tgtEl>
                                      </p:cBhvr>
                                      <p:to x="100000" y="90000"/>
                                    </p:animScale>
                                    <p:animScale>
                                      <p:cBhvr>
                                        <p:cTn id="41" dur="166" decel="50000">
                                          <p:stCondLst>
                                            <p:cond delay="1668"/>
                                          </p:stCondLst>
                                        </p:cTn>
                                        <p:tgtEl>
                                          <p:spTgt spid="144393"/>
                                        </p:tgtEl>
                                      </p:cBhvr>
                                      <p:to x="100000" y="100000"/>
                                    </p:animScale>
                                    <p:animScale>
                                      <p:cBhvr>
                                        <p:cTn id="42" dur="26">
                                          <p:stCondLst>
                                            <p:cond delay="1808"/>
                                          </p:stCondLst>
                                        </p:cTn>
                                        <p:tgtEl>
                                          <p:spTgt spid="144393"/>
                                        </p:tgtEl>
                                      </p:cBhvr>
                                      <p:to x="100000" y="95000"/>
                                    </p:animScale>
                                    <p:animScale>
                                      <p:cBhvr>
                                        <p:cTn id="43" dur="166" decel="50000">
                                          <p:stCondLst>
                                            <p:cond delay="1834"/>
                                          </p:stCondLst>
                                        </p:cTn>
                                        <p:tgtEl>
                                          <p:spTgt spid="144393"/>
                                        </p:tgtEl>
                                      </p:cBhvr>
                                      <p:to x="100000" y="100000"/>
                                    </p:animScale>
                                  </p:childTnLst>
                                </p:cTn>
                              </p:par>
                            </p:childTnLst>
                          </p:cTn>
                        </p:par>
                      </p:childTnLst>
                    </p:cTn>
                  </p:par>
                  <p:par>
                    <p:cTn id="44" fill="hold" nodeType="clickPar">
                      <p:stCondLst>
                        <p:cond delay="indefinite"/>
                      </p:stCondLst>
                      <p:childTnLst>
                        <p:par>
                          <p:cTn id="45" fill="hold" nodeType="withGroup">
                            <p:stCondLst>
                              <p:cond delay="0"/>
                            </p:stCondLst>
                            <p:childTnLst>
                              <p:par>
                                <p:cTn id="46" presetID="26" presetClass="entr" presetSubtype="0" fill="hold" nodeType="clickEffect">
                                  <p:stCondLst>
                                    <p:cond delay="0"/>
                                  </p:stCondLst>
                                  <p:childTnLst>
                                    <p:set>
                                      <p:cBhvr>
                                        <p:cTn id="47" dur="1" fill="hold">
                                          <p:stCondLst>
                                            <p:cond delay="0"/>
                                          </p:stCondLst>
                                        </p:cTn>
                                        <p:tgtEl>
                                          <p:spTgt spid="144394"/>
                                        </p:tgtEl>
                                        <p:attrNameLst>
                                          <p:attrName>style.visibility</p:attrName>
                                        </p:attrNameLst>
                                      </p:cBhvr>
                                      <p:to>
                                        <p:strVal val="visible"/>
                                      </p:to>
                                    </p:set>
                                    <p:animEffect transition="in" filter="wipe(down)">
                                      <p:cBhvr>
                                        <p:cTn id="48" dur="580">
                                          <p:stCondLst>
                                            <p:cond delay="0"/>
                                          </p:stCondLst>
                                        </p:cTn>
                                        <p:tgtEl>
                                          <p:spTgt spid="144394"/>
                                        </p:tgtEl>
                                      </p:cBhvr>
                                    </p:animEffect>
                                    <p:anim calcmode="lin" valueType="num">
                                      <p:cBhvr>
                                        <p:cTn id="49" dur="1822" tmFilter="0,0; 0.14,0.36; 0.43,0.73; 0.71,0.91; 1.0,1.0">
                                          <p:stCondLst>
                                            <p:cond delay="0"/>
                                          </p:stCondLst>
                                        </p:cTn>
                                        <p:tgtEl>
                                          <p:spTgt spid="144394"/>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44394"/>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44394"/>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44394"/>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44394"/>
                                        </p:tgtEl>
                                        <p:attrNameLst>
                                          <p:attrName>ppt_y</p:attrName>
                                        </p:attrNameLst>
                                      </p:cBhvr>
                                      <p:tavLst>
                                        <p:tav tm="0" fmla="#ppt_y-sin(pi*$)/81">
                                          <p:val>
                                            <p:fltVal val="0"/>
                                          </p:val>
                                        </p:tav>
                                        <p:tav tm="100000">
                                          <p:val>
                                            <p:fltVal val="1"/>
                                          </p:val>
                                        </p:tav>
                                      </p:tavLst>
                                    </p:anim>
                                    <p:animScale>
                                      <p:cBhvr>
                                        <p:cTn id="54" dur="26">
                                          <p:stCondLst>
                                            <p:cond delay="650"/>
                                          </p:stCondLst>
                                        </p:cTn>
                                        <p:tgtEl>
                                          <p:spTgt spid="144394"/>
                                        </p:tgtEl>
                                      </p:cBhvr>
                                      <p:to x="100000" y="60000"/>
                                    </p:animScale>
                                    <p:animScale>
                                      <p:cBhvr>
                                        <p:cTn id="55" dur="166" decel="50000">
                                          <p:stCondLst>
                                            <p:cond delay="676"/>
                                          </p:stCondLst>
                                        </p:cTn>
                                        <p:tgtEl>
                                          <p:spTgt spid="144394"/>
                                        </p:tgtEl>
                                      </p:cBhvr>
                                      <p:to x="100000" y="100000"/>
                                    </p:animScale>
                                    <p:animScale>
                                      <p:cBhvr>
                                        <p:cTn id="56" dur="26">
                                          <p:stCondLst>
                                            <p:cond delay="1312"/>
                                          </p:stCondLst>
                                        </p:cTn>
                                        <p:tgtEl>
                                          <p:spTgt spid="144394"/>
                                        </p:tgtEl>
                                      </p:cBhvr>
                                      <p:to x="100000" y="80000"/>
                                    </p:animScale>
                                    <p:animScale>
                                      <p:cBhvr>
                                        <p:cTn id="57" dur="166" decel="50000">
                                          <p:stCondLst>
                                            <p:cond delay="1338"/>
                                          </p:stCondLst>
                                        </p:cTn>
                                        <p:tgtEl>
                                          <p:spTgt spid="144394"/>
                                        </p:tgtEl>
                                      </p:cBhvr>
                                      <p:to x="100000" y="100000"/>
                                    </p:animScale>
                                    <p:animScale>
                                      <p:cBhvr>
                                        <p:cTn id="58" dur="26">
                                          <p:stCondLst>
                                            <p:cond delay="1642"/>
                                          </p:stCondLst>
                                        </p:cTn>
                                        <p:tgtEl>
                                          <p:spTgt spid="144394"/>
                                        </p:tgtEl>
                                      </p:cBhvr>
                                      <p:to x="100000" y="90000"/>
                                    </p:animScale>
                                    <p:animScale>
                                      <p:cBhvr>
                                        <p:cTn id="59" dur="166" decel="50000">
                                          <p:stCondLst>
                                            <p:cond delay="1668"/>
                                          </p:stCondLst>
                                        </p:cTn>
                                        <p:tgtEl>
                                          <p:spTgt spid="144394"/>
                                        </p:tgtEl>
                                      </p:cBhvr>
                                      <p:to x="100000" y="100000"/>
                                    </p:animScale>
                                    <p:animScale>
                                      <p:cBhvr>
                                        <p:cTn id="60" dur="26">
                                          <p:stCondLst>
                                            <p:cond delay="1808"/>
                                          </p:stCondLst>
                                        </p:cTn>
                                        <p:tgtEl>
                                          <p:spTgt spid="144394"/>
                                        </p:tgtEl>
                                      </p:cBhvr>
                                      <p:to x="100000" y="95000"/>
                                    </p:animScale>
                                    <p:animScale>
                                      <p:cBhvr>
                                        <p:cTn id="61" dur="166" decel="50000">
                                          <p:stCondLst>
                                            <p:cond delay="1834"/>
                                          </p:stCondLst>
                                        </p:cTn>
                                        <p:tgtEl>
                                          <p:spTgt spid="14439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p:spPr>
        <p:txBody>
          <a:bodyPr/>
          <a:lstStyle/>
          <a:p>
            <a:r>
              <a:rPr lang="en-US"/>
              <a:t>22.</a:t>
            </a:r>
            <a:fld id="{3126C212-D0AF-41C3-AFE7-D1DA3BC79BE2}" type="slidenum">
              <a:rPr lang="en-US"/>
              <a:pPr/>
              <a:t>19</a:t>
            </a:fld>
            <a:endParaRPr lang="en-US"/>
          </a:p>
        </p:txBody>
      </p:sp>
      <p:sp>
        <p:nvSpPr>
          <p:cNvPr id="9318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22.12:  </a:t>
            </a:r>
            <a:r>
              <a:rPr lang="en-US" sz="2000">
                <a:latin typeface="Times-BoldItalic"/>
              </a:rPr>
              <a:t>Tunneling strategy</a:t>
            </a:r>
          </a:p>
        </p:txBody>
      </p:sp>
      <p:pic>
        <p:nvPicPr>
          <p:cNvPr id="145413" name="Picture 5"/>
          <p:cNvPicPr>
            <a:picLocks noChangeAspect="1" noChangeArrowheads="1"/>
          </p:cNvPicPr>
          <p:nvPr/>
        </p:nvPicPr>
        <p:blipFill>
          <a:blip r:embed="rId3"/>
          <a:srcRect/>
          <a:stretch>
            <a:fillRect/>
          </a:stretch>
        </p:blipFill>
        <p:spPr bwMode="auto">
          <a:xfrm>
            <a:off x="430213" y="3408363"/>
            <a:ext cx="8180387" cy="1316037"/>
          </a:xfrm>
          <a:prstGeom prst="rect">
            <a:avLst/>
          </a:prstGeom>
          <a:noFill/>
          <a:ln w="9525">
            <a:noFill/>
            <a:miter lim="800000"/>
            <a:headEnd/>
            <a:tailEnd/>
          </a:ln>
        </p:spPr>
      </p:pic>
      <p:pic>
        <p:nvPicPr>
          <p:cNvPr id="145414" name="Picture 6"/>
          <p:cNvPicPr>
            <a:picLocks noChangeAspect="1" noChangeArrowheads="1"/>
          </p:cNvPicPr>
          <p:nvPr/>
        </p:nvPicPr>
        <p:blipFill>
          <a:blip r:embed="rId4"/>
          <a:srcRect/>
          <a:stretch>
            <a:fillRect/>
          </a:stretch>
        </p:blipFill>
        <p:spPr bwMode="auto">
          <a:xfrm>
            <a:off x="1143000" y="3144838"/>
            <a:ext cx="1212850" cy="649287"/>
          </a:xfrm>
          <a:prstGeom prst="rect">
            <a:avLst/>
          </a:prstGeom>
          <a:noFill/>
          <a:ln w="9525">
            <a:noFill/>
            <a:miter lim="800000"/>
            <a:headEnd/>
            <a:tailEnd/>
          </a:ln>
        </p:spPr>
      </p:pic>
      <p:pic>
        <p:nvPicPr>
          <p:cNvPr id="145415" name="Picture 7"/>
          <p:cNvPicPr>
            <a:picLocks noChangeAspect="1" noChangeArrowheads="1"/>
          </p:cNvPicPr>
          <p:nvPr/>
        </p:nvPicPr>
        <p:blipFill>
          <a:blip r:embed="rId4"/>
          <a:srcRect/>
          <a:stretch>
            <a:fillRect/>
          </a:stretch>
        </p:blipFill>
        <p:spPr bwMode="auto">
          <a:xfrm>
            <a:off x="6553200" y="3144838"/>
            <a:ext cx="1212850" cy="649287"/>
          </a:xfrm>
          <a:prstGeom prst="rect">
            <a:avLst/>
          </a:prstGeom>
          <a:noFill/>
          <a:ln w="9525">
            <a:noFill/>
            <a:miter lim="800000"/>
            <a:headEnd/>
            <a:tailEnd/>
          </a:ln>
        </p:spPr>
      </p:pic>
      <p:pic>
        <p:nvPicPr>
          <p:cNvPr id="145416" name="Picture 8"/>
          <p:cNvPicPr>
            <a:picLocks noChangeAspect="1" noChangeArrowheads="1"/>
          </p:cNvPicPr>
          <p:nvPr/>
        </p:nvPicPr>
        <p:blipFill>
          <a:blip r:embed="rId5"/>
          <a:srcRect/>
          <a:stretch>
            <a:fillRect/>
          </a:stretch>
        </p:blipFill>
        <p:spPr bwMode="auto">
          <a:xfrm>
            <a:off x="2816225" y="1981200"/>
            <a:ext cx="3408363" cy="13763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500" fill="hold"/>
                                        <p:tgtEl>
                                          <p:spTgt spid="145413"/>
                                        </p:tgtEl>
                                        <p:attrNameLst>
                                          <p:attrName>ppt_w</p:attrName>
                                        </p:attrNameLst>
                                      </p:cBhvr>
                                      <p:tavLst>
                                        <p:tav tm="0">
                                          <p:val>
                                            <p:fltVal val="0"/>
                                          </p:val>
                                        </p:tav>
                                        <p:tav tm="100000">
                                          <p:val>
                                            <p:strVal val="#ppt_w"/>
                                          </p:val>
                                        </p:tav>
                                      </p:tavLst>
                                    </p:anim>
                                    <p:anim calcmode="lin" valueType="num">
                                      <p:cBhvr>
                                        <p:cTn id="8" dur="500" fill="hold"/>
                                        <p:tgtEl>
                                          <p:spTgt spid="145413"/>
                                        </p:tgtEl>
                                        <p:attrNameLst>
                                          <p:attrName>ppt_h</p:attrName>
                                        </p:attrNameLst>
                                      </p:cBhvr>
                                      <p:tavLst>
                                        <p:tav tm="0">
                                          <p:val>
                                            <p:fltVal val="0"/>
                                          </p:val>
                                        </p:tav>
                                        <p:tav tm="100000">
                                          <p:val>
                                            <p:strVal val="#ppt_h"/>
                                          </p:val>
                                        </p:tav>
                                      </p:tavLst>
                                    </p:anim>
                                    <p:animEffect transition="in" filter="fade">
                                      <p:cBhvr>
                                        <p:cTn id="9" dur="500"/>
                                        <p:tgtEl>
                                          <p:spTgt spid="1454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145414"/>
                                        </p:tgtEl>
                                        <p:attrNameLst>
                                          <p:attrName>style.visibility</p:attrName>
                                        </p:attrNameLst>
                                      </p:cBhvr>
                                      <p:to>
                                        <p:strVal val="visible"/>
                                      </p:to>
                                    </p:set>
                                    <p:animEffect transition="in" filter="fade">
                                      <p:cBhvr>
                                        <p:cTn id="14" dur="2000"/>
                                        <p:tgtEl>
                                          <p:spTgt spid="145414"/>
                                        </p:tgtEl>
                                      </p:cBhvr>
                                    </p:animEffect>
                                    <p:anim calcmode="lin" valueType="num">
                                      <p:cBhvr>
                                        <p:cTn id="15" dur="2000" fill="hold"/>
                                        <p:tgtEl>
                                          <p:spTgt spid="145414"/>
                                        </p:tgtEl>
                                        <p:attrNameLst>
                                          <p:attrName>ppt_w</p:attrName>
                                        </p:attrNameLst>
                                      </p:cBhvr>
                                      <p:tavLst>
                                        <p:tav tm="0" fmla="#ppt_w*sin(2.5*pi*$)">
                                          <p:val>
                                            <p:fltVal val="0"/>
                                          </p:val>
                                        </p:tav>
                                        <p:tav tm="100000">
                                          <p:val>
                                            <p:fltVal val="1"/>
                                          </p:val>
                                        </p:tav>
                                      </p:tavLst>
                                    </p:anim>
                                    <p:anim calcmode="lin" valueType="num">
                                      <p:cBhvr>
                                        <p:cTn id="16" dur="2000" fill="hold"/>
                                        <p:tgtEl>
                                          <p:spTgt spid="145414"/>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nodeType="clickEffect">
                                  <p:stCondLst>
                                    <p:cond delay="0"/>
                                  </p:stCondLst>
                                  <p:childTnLst>
                                    <p:set>
                                      <p:cBhvr>
                                        <p:cTn id="20" dur="1" fill="hold">
                                          <p:stCondLst>
                                            <p:cond delay="0"/>
                                          </p:stCondLst>
                                        </p:cTn>
                                        <p:tgtEl>
                                          <p:spTgt spid="145416"/>
                                        </p:tgtEl>
                                        <p:attrNameLst>
                                          <p:attrName>style.visibility</p:attrName>
                                        </p:attrNameLst>
                                      </p:cBhvr>
                                      <p:to>
                                        <p:strVal val="visible"/>
                                      </p:to>
                                    </p:set>
                                    <p:anim calcmode="lin" valueType="num">
                                      <p:cBhvr>
                                        <p:cTn id="21" dur="1000" fill="hold"/>
                                        <p:tgtEl>
                                          <p:spTgt spid="145416"/>
                                        </p:tgtEl>
                                        <p:attrNameLst>
                                          <p:attrName>ppt_w</p:attrName>
                                        </p:attrNameLst>
                                      </p:cBhvr>
                                      <p:tavLst>
                                        <p:tav tm="0">
                                          <p:val>
                                            <p:fltVal val="0"/>
                                          </p:val>
                                        </p:tav>
                                        <p:tav tm="100000">
                                          <p:val>
                                            <p:strVal val="#ppt_w"/>
                                          </p:val>
                                        </p:tav>
                                      </p:tavLst>
                                    </p:anim>
                                    <p:anim calcmode="lin" valueType="num">
                                      <p:cBhvr>
                                        <p:cTn id="22" dur="1000" fill="hold"/>
                                        <p:tgtEl>
                                          <p:spTgt spid="145416"/>
                                        </p:tgtEl>
                                        <p:attrNameLst>
                                          <p:attrName>ppt_h</p:attrName>
                                        </p:attrNameLst>
                                      </p:cBhvr>
                                      <p:tavLst>
                                        <p:tav tm="0">
                                          <p:val>
                                            <p:fltVal val="0"/>
                                          </p:val>
                                        </p:tav>
                                        <p:tav tm="100000">
                                          <p:val>
                                            <p:strVal val="#ppt_h"/>
                                          </p:val>
                                        </p:tav>
                                      </p:tavLst>
                                    </p:anim>
                                    <p:anim calcmode="lin" valueType="num">
                                      <p:cBhvr>
                                        <p:cTn id="23" dur="1000" fill="hold"/>
                                        <p:tgtEl>
                                          <p:spTgt spid="145416"/>
                                        </p:tgtEl>
                                        <p:attrNameLst>
                                          <p:attrName>style.rotation</p:attrName>
                                        </p:attrNameLst>
                                      </p:cBhvr>
                                      <p:tavLst>
                                        <p:tav tm="0">
                                          <p:val>
                                            <p:fltVal val="90"/>
                                          </p:val>
                                        </p:tav>
                                        <p:tav tm="100000">
                                          <p:val>
                                            <p:fltVal val="0"/>
                                          </p:val>
                                        </p:tav>
                                      </p:tavLst>
                                    </p:anim>
                                    <p:animEffect transition="in" filter="fade">
                                      <p:cBhvr>
                                        <p:cTn id="24" dur="1000"/>
                                        <p:tgtEl>
                                          <p:spTgt spid="1454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5" presetClass="entr" presetSubtype="0" fill="hold" nodeType="clickEffect">
                                  <p:stCondLst>
                                    <p:cond delay="0"/>
                                  </p:stCondLst>
                                  <p:childTnLst>
                                    <p:set>
                                      <p:cBhvr>
                                        <p:cTn id="28" dur="1" fill="hold">
                                          <p:stCondLst>
                                            <p:cond delay="0"/>
                                          </p:stCondLst>
                                        </p:cTn>
                                        <p:tgtEl>
                                          <p:spTgt spid="145415"/>
                                        </p:tgtEl>
                                        <p:attrNameLst>
                                          <p:attrName>style.visibility</p:attrName>
                                        </p:attrNameLst>
                                      </p:cBhvr>
                                      <p:to>
                                        <p:strVal val="visible"/>
                                      </p:to>
                                    </p:set>
                                    <p:animEffect transition="in" filter="fade">
                                      <p:cBhvr>
                                        <p:cTn id="29" dur="2000"/>
                                        <p:tgtEl>
                                          <p:spTgt spid="145415"/>
                                        </p:tgtEl>
                                      </p:cBhvr>
                                    </p:animEffect>
                                    <p:anim calcmode="lin" valueType="num">
                                      <p:cBhvr>
                                        <p:cTn id="30" dur="2000" fill="hold"/>
                                        <p:tgtEl>
                                          <p:spTgt spid="145415"/>
                                        </p:tgtEl>
                                        <p:attrNameLst>
                                          <p:attrName>ppt_w</p:attrName>
                                        </p:attrNameLst>
                                      </p:cBhvr>
                                      <p:tavLst>
                                        <p:tav tm="0" fmla="#ppt_w*sin(2.5*pi*$)">
                                          <p:val>
                                            <p:fltVal val="0"/>
                                          </p:val>
                                        </p:tav>
                                        <p:tav tm="100000">
                                          <p:val>
                                            <p:fltVal val="1"/>
                                          </p:val>
                                        </p:tav>
                                      </p:tavLst>
                                    </p:anim>
                                    <p:anim calcmode="lin" valueType="num">
                                      <p:cBhvr>
                                        <p:cTn id="31" dur="2000" fill="hold"/>
                                        <p:tgtEl>
                                          <p:spTgt spid="1454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1"/>
          <p:cNvSpPr>
            <a:spLocks noGrp="1"/>
          </p:cNvSpPr>
          <p:nvPr>
            <p:ph type="sldNum" sz="quarter" idx="10"/>
          </p:nvPr>
        </p:nvSpPr>
        <p:spPr>
          <a:noFill/>
        </p:spPr>
        <p:txBody>
          <a:bodyPr/>
          <a:lstStyle/>
          <a:p>
            <a:r>
              <a:rPr lang="en-US"/>
              <a:t>19.</a:t>
            </a:r>
            <a:fld id="{04B1D52C-4AB9-4D90-85F6-E3568B84FC2E}" type="slidenum">
              <a:rPr lang="en-US"/>
              <a:pPr/>
              <a:t>2</a:t>
            </a:fld>
            <a:endParaRPr lang="en-US"/>
          </a:p>
        </p:txBody>
      </p:sp>
      <p:sp>
        <p:nvSpPr>
          <p:cNvPr id="25602" name="Rectangle 14"/>
          <p:cNvSpPr>
            <a:spLocks noChangeArrowheads="1"/>
          </p:cNvSpPr>
          <p:nvPr/>
        </p:nvSpPr>
        <p:spPr bwMode="auto">
          <a:xfrm>
            <a:off x="228600" y="381000"/>
            <a:ext cx="8153400" cy="707886"/>
          </a:xfrm>
          <a:prstGeom prst="rect">
            <a:avLst/>
          </a:prstGeom>
          <a:solidFill>
            <a:schemeClr val="bg1"/>
          </a:solidFill>
          <a:ln w="9525">
            <a:noFill/>
            <a:miter lim="800000"/>
            <a:headEnd/>
            <a:tailEnd/>
          </a:ln>
        </p:spPr>
        <p:txBody>
          <a:bodyPr anchor="ctr">
            <a:spAutoFit/>
          </a:bodyPr>
          <a:lstStyle/>
          <a:p>
            <a:pPr eaLnBrk="0" hangingPunct="0"/>
            <a:r>
              <a:rPr lang="en-US" sz="2000" dirty="0">
                <a:solidFill>
                  <a:srgbClr val="FF0000"/>
                </a:solidFill>
                <a:latin typeface="Times-BoldItalic"/>
              </a:rPr>
              <a:t>Figure 19.1:  </a:t>
            </a:r>
            <a:r>
              <a:rPr lang="en-US" sz="2000" dirty="0">
                <a:latin typeface="Times-BoldItalic"/>
              </a:rPr>
              <a:t> Position of IP and other network-layer protocols in </a:t>
            </a:r>
            <a:r>
              <a:rPr lang="en-US" sz="2000" dirty="0" smtClean="0">
                <a:latin typeface="Times-BoldItalic"/>
              </a:rPr>
              <a:t>TCP/IP </a:t>
            </a:r>
            <a:r>
              <a:rPr lang="en-US" sz="2000" dirty="0">
                <a:latin typeface="Times-BoldItalic"/>
              </a:rPr>
              <a:t>protocol suite</a:t>
            </a:r>
          </a:p>
        </p:txBody>
      </p:sp>
      <p:pic>
        <p:nvPicPr>
          <p:cNvPr id="35844" name="Picture 4"/>
          <p:cNvPicPr>
            <a:picLocks noChangeAspect="1" noChangeArrowheads="1"/>
          </p:cNvPicPr>
          <p:nvPr/>
        </p:nvPicPr>
        <p:blipFill>
          <a:blip r:embed="rId3"/>
          <a:srcRect/>
          <a:stretch>
            <a:fillRect/>
          </a:stretch>
        </p:blipFill>
        <p:spPr bwMode="auto">
          <a:xfrm>
            <a:off x="152401" y="1864615"/>
            <a:ext cx="8382000" cy="369798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up)">
                                      <p:cBhvr>
                                        <p:cTn id="7" dur="225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1"/>
          <p:cNvSpPr>
            <a:spLocks noGrp="1"/>
          </p:cNvSpPr>
          <p:nvPr>
            <p:ph type="sldNum" sz="quarter" idx="10"/>
          </p:nvPr>
        </p:nvSpPr>
        <p:spPr>
          <a:noFill/>
        </p:spPr>
        <p:txBody>
          <a:bodyPr/>
          <a:lstStyle/>
          <a:p>
            <a:r>
              <a:rPr lang="en-US"/>
              <a:t>22.</a:t>
            </a:r>
            <a:fld id="{914B5E27-4842-4358-8701-CC63626AC3EE}" type="slidenum">
              <a:rPr lang="en-US"/>
              <a:pPr/>
              <a:t>20</a:t>
            </a:fld>
            <a:endParaRPr lang="en-US"/>
          </a:p>
        </p:txBody>
      </p:sp>
      <p:sp>
        <p:nvSpPr>
          <p:cNvPr id="9523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22.13:  </a:t>
            </a:r>
            <a:r>
              <a:rPr lang="en-US" sz="2000">
                <a:latin typeface="Times-BoldItalic"/>
              </a:rPr>
              <a:t>Header translation strategy</a:t>
            </a:r>
          </a:p>
        </p:txBody>
      </p:sp>
      <p:pic>
        <p:nvPicPr>
          <p:cNvPr id="5" name="Picture 6"/>
          <p:cNvPicPr>
            <a:picLocks noChangeAspect="1" noChangeArrowheads="1"/>
          </p:cNvPicPr>
          <p:nvPr/>
        </p:nvPicPr>
        <p:blipFill>
          <a:blip r:embed="rId3"/>
          <a:srcRect/>
          <a:stretch>
            <a:fillRect/>
          </a:stretch>
        </p:blipFill>
        <p:spPr bwMode="auto">
          <a:xfrm>
            <a:off x="461963" y="2524125"/>
            <a:ext cx="8148637" cy="1819275"/>
          </a:xfrm>
          <a:prstGeom prst="rect">
            <a:avLst/>
          </a:prstGeom>
          <a:noFill/>
          <a:ln w="9525">
            <a:noFill/>
            <a:miter lim="800000"/>
            <a:headEnd/>
            <a:tailEnd/>
          </a:ln>
        </p:spPr>
      </p:pic>
      <p:pic>
        <p:nvPicPr>
          <p:cNvPr id="6" name="Picture 5"/>
          <p:cNvPicPr>
            <a:picLocks noChangeAspect="1" noChangeArrowheads="1"/>
          </p:cNvPicPr>
          <p:nvPr/>
        </p:nvPicPr>
        <p:blipFill>
          <a:blip r:embed="rId4"/>
          <a:srcRect/>
          <a:stretch>
            <a:fillRect/>
          </a:stretch>
        </p:blipFill>
        <p:spPr bwMode="auto">
          <a:xfrm>
            <a:off x="3074988" y="2733675"/>
            <a:ext cx="1212850" cy="700088"/>
          </a:xfrm>
          <a:prstGeom prst="rect">
            <a:avLst/>
          </a:prstGeom>
          <a:noFill/>
          <a:ln w="9525">
            <a:noFill/>
            <a:miter lim="800000"/>
            <a:headEnd/>
            <a:tailEnd/>
          </a:ln>
        </p:spPr>
      </p:pic>
      <p:pic>
        <p:nvPicPr>
          <p:cNvPr id="7" name="Picture 7"/>
          <p:cNvPicPr>
            <a:picLocks noChangeAspect="1" noChangeArrowheads="1"/>
          </p:cNvPicPr>
          <p:nvPr/>
        </p:nvPicPr>
        <p:blipFill>
          <a:blip r:embed="rId5"/>
          <a:srcRect/>
          <a:stretch>
            <a:fillRect/>
          </a:stretch>
        </p:blipFill>
        <p:spPr bwMode="auto">
          <a:xfrm>
            <a:off x="6656388" y="2749550"/>
            <a:ext cx="1236662" cy="714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style.rotation</p:attrName>
                                        </p:attrNameLst>
                                      </p:cBhvr>
                                      <p:tavLst>
                                        <p:tav tm="0">
                                          <p:val>
                                            <p:fltVal val="90"/>
                                          </p:val>
                                        </p:tav>
                                        <p:tav tm="100000">
                                          <p:val>
                                            <p:fltVal val="0"/>
                                          </p:val>
                                        </p:tav>
                                      </p:tavLst>
                                    </p:anim>
                                    <p:animEffect transition="in" filter="fade">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1"/>
          <p:cNvSpPr>
            <a:spLocks noGrp="1"/>
          </p:cNvSpPr>
          <p:nvPr>
            <p:ph type="sldNum" sz="quarter" idx="10"/>
          </p:nvPr>
        </p:nvSpPr>
        <p:spPr>
          <a:noFill/>
        </p:spPr>
        <p:txBody>
          <a:bodyPr/>
          <a:lstStyle/>
          <a:p>
            <a:r>
              <a:rPr lang="en-US"/>
              <a:t>22.</a:t>
            </a:r>
            <a:fld id="{27FE2BF6-34EF-45A4-8382-D7151869B4FF}" type="slidenum">
              <a:rPr lang="en-US"/>
              <a:pPr/>
              <a:t>21</a:t>
            </a:fld>
            <a:endParaRPr lang="en-US"/>
          </a:p>
        </p:txBody>
      </p:sp>
      <p:sp>
        <p:nvSpPr>
          <p:cNvPr id="972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972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972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972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972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972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972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53276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22.4.2  </a:t>
            </a:r>
            <a:r>
              <a:rPr lang="en-US" sz="3600" dirty="0">
                <a:solidFill>
                  <a:schemeClr val="hlink"/>
                </a:solidFill>
                <a:effectLst>
                  <a:outerShdw blurRad="38100" dist="38100" dir="2700000" algn="tl">
                    <a:srgbClr val="000000">
                      <a:alpha val="43137"/>
                    </a:srgbClr>
                  </a:outerShdw>
                </a:effectLst>
                <a:latin typeface="Times New Roman" pitchFamily="18" charset="0"/>
              </a:rPr>
              <a:t>Use of IP Addresses</a:t>
            </a:r>
          </a:p>
        </p:txBody>
      </p:sp>
      <p:sp>
        <p:nvSpPr>
          <p:cNvPr id="97290" name="Rectangle 10"/>
          <p:cNvSpPr>
            <a:spLocks noChangeArrowheads="1"/>
          </p:cNvSpPr>
          <p:nvPr/>
        </p:nvSpPr>
        <p:spPr bwMode="auto">
          <a:xfrm>
            <a:off x="381000" y="1293813"/>
            <a:ext cx="7924800" cy="3081337"/>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During the transition a host may need to use two addresses, IPv4 and IPv6. When the transition is complete, IPv4 addresses should disappear. The DNS servers (see Chapter 26) need to be ready to map a host name to either address type during the transition, but the IPv4 directory will disappear after all hosts in the world have migrated to IPv6.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Slide Number Placeholder 1"/>
          <p:cNvSpPr>
            <a:spLocks noGrp="1"/>
          </p:cNvSpPr>
          <p:nvPr>
            <p:ph type="sldNum" sz="quarter" idx="10"/>
          </p:nvPr>
        </p:nvSpPr>
        <p:spPr>
          <a:noFill/>
        </p:spPr>
        <p:txBody>
          <a:bodyPr/>
          <a:lstStyle/>
          <a:p>
            <a:r>
              <a:rPr lang="en-US"/>
              <a:t>22.</a:t>
            </a:r>
            <a:fld id="{F79D9003-B157-4C9F-9CE5-F6D1C8D62EA8}" type="slidenum">
              <a:rPr lang="en-US"/>
              <a:pPr/>
              <a:t>3</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3915239" cy="1077218"/>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pitchFamily="18" charset="0"/>
              </a:rPr>
              <a:t>22-1   </a:t>
            </a:r>
            <a:r>
              <a:rPr lang="en-US" i="0" dirty="0" smtClean="0">
                <a:effectLst>
                  <a:outerShdw blurRad="38100" dist="38100" dir="2700000" algn="tl">
                    <a:srgbClr val="C0C0C0"/>
                  </a:outerShdw>
                </a:effectLst>
                <a:latin typeface="Times New Roman" pitchFamily="18" charset="0"/>
                <a:cs typeface="Times New Roman" pitchFamily="18" charset="0"/>
              </a:rPr>
              <a:t>IPv4 </a:t>
            </a:r>
            <a:r>
              <a:rPr lang="en-US" i="0" dirty="0">
                <a:effectLst>
                  <a:outerShdw blurRad="38100" dist="38100" dir="2700000" algn="tl">
                    <a:srgbClr val="C0C0C0"/>
                  </a:outerShdw>
                </a:effectLst>
                <a:latin typeface="Times New Roman" pitchFamily="18" charset="0"/>
                <a:cs typeface="Times New Roman" pitchFamily="18" charset="0"/>
              </a:rPr>
              <a:t>Addressing</a:t>
            </a: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2355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23557" name="Rectangle 8"/>
          <p:cNvSpPr>
            <a:spLocks noChangeArrowheads="1"/>
          </p:cNvSpPr>
          <p:nvPr/>
        </p:nvSpPr>
        <p:spPr bwMode="auto">
          <a:xfrm>
            <a:off x="381000" y="1524000"/>
            <a:ext cx="8229600" cy="4401205"/>
          </a:xfrm>
          <a:prstGeom prst="rect">
            <a:avLst/>
          </a:prstGeom>
          <a:noFill/>
          <a:ln w="9525">
            <a:noFill/>
            <a:miter lim="800000"/>
            <a:headEnd/>
            <a:tailEnd/>
          </a:ln>
        </p:spPr>
        <p:txBody>
          <a:bodyPr wrap="square">
            <a:spAutoFit/>
          </a:bodyPr>
          <a:lstStyle/>
          <a:p>
            <a:pPr>
              <a:buFont typeface="Wingdings" pitchFamily="2" charset="2"/>
              <a:buChar char="q"/>
            </a:pPr>
            <a:r>
              <a:rPr lang="en-US" sz="2800" dirty="0" smtClean="0"/>
              <a:t>The Internet Protocol version 4 (IPv4) is the delivery mechanism used by the TCP/IP protocols.</a:t>
            </a:r>
          </a:p>
          <a:p>
            <a:endParaRPr lang="en-IN" sz="2800" dirty="0" smtClean="0"/>
          </a:p>
          <a:p>
            <a:pPr>
              <a:buFont typeface="Wingdings" pitchFamily="2" charset="2"/>
              <a:buChar char="q"/>
            </a:pPr>
            <a:r>
              <a:rPr lang="en-US" sz="2800" dirty="0" smtClean="0"/>
              <a:t>IPv4 is an unreliable and connectionless datagram protocol-a best-effort delivery</a:t>
            </a:r>
            <a:endParaRPr lang="en-IN" sz="2800" dirty="0" smtClean="0"/>
          </a:p>
          <a:p>
            <a:r>
              <a:rPr lang="en-US" sz="2800" dirty="0" smtClean="0"/>
              <a:t>service. </a:t>
            </a:r>
          </a:p>
          <a:p>
            <a:endParaRPr lang="en-US" sz="2800" dirty="0" smtClean="0"/>
          </a:p>
          <a:p>
            <a:pPr>
              <a:buFont typeface="Wingdings" pitchFamily="2" charset="2"/>
              <a:buChar char="q"/>
            </a:pPr>
            <a:r>
              <a:rPr lang="en-US" sz="2800" dirty="0" smtClean="0"/>
              <a:t>The term best-effort means that IPv4 provides no error control or flow control</a:t>
            </a:r>
            <a:endParaRPr lang="en-IN"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Slide Number Placeholder 1"/>
          <p:cNvSpPr>
            <a:spLocks noGrp="1"/>
          </p:cNvSpPr>
          <p:nvPr>
            <p:ph type="sldNum" sz="quarter" idx="10"/>
          </p:nvPr>
        </p:nvSpPr>
        <p:spPr>
          <a:noFill/>
        </p:spPr>
        <p:txBody>
          <a:bodyPr/>
          <a:lstStyle/>
          <a:p>
            <a:r>
              <a:rPr lang="en-US"/>
              <a:t>22.</a:t>
            </a:r>
            <a:fld id="{F79D9003-B157-4C9F-9CE5-F6D1C8D62EA8}" type="slidenum">
              <a:rPr lang="en-US"/>
              <a:pPr/>
              <a:t>4</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7569508" cy="1569660"/>
          </a:xfrm>
          <a:prstGeom prst="rect">
            <a:avLst/>
          </a:prstGeom>
          <a:noFill/>
          <a:ln w="9525">
            <a:noFill/>
            <a:miter lim="800000"/>
            <a:headEnd/>
            <a:tailEnd/>
          </a:ln>
          <a:effectLst/>
        </p:spPr>
        <p:txBody>
          <a:bodyPr wrap="none">
            <a:spAutoFit/>
          </a:bodyPr>
          <a:lstStyle/>
          <a:p>
            <a:pPr marL="0" lvl="2" eaLnBrk="0" hangingPunct="0">
              <a:defRPr/>
            </a:pPr>
            <a:r>
              <a:rPr lang="en-US" i="0" dirty="0" smtClean="0">
                <a:effectLst>
                  <a:outerShdw blurRad="38100" dist="38100" dir="2700000" algn="tl">
                    <a:srgbClr val="C0C0C0"/>
                  </a:outerShdw>
                </a:effectLst>
                <a:latin typeface="Times New Roman" pitchFamily="18" charset="0"/>
                <a:cs typeface="Times New Roman" pitchFamily="18" charset="0"/>
              </a:rPr>
              <a:t>IPv4 datagram format / IP Packet format</a:t>
            </a:r>
            <a:endParaRPr lang="en-IN" i="0" dirty="0" smtClean="0">
              <a:effectLst>
                <a:outerShdw blurRad="38100" dist="38100" dir="2700000" algn="tl">
                  <a:srgbClr val="C0C0C0"/>
                </a:outerShdw>
              </a:effectLst>
              <a:latin typeface="Times New Roman" pitchFamily="18" charset="0"/>
              <a:cs typeface="Times New Roman" pitchFamily="18" charset="0"/>
            </a:endParaRPr>
          </a:p>
          <a:p>
            <a:pPr marL="0" lvl="2" eaLnBrk="0" hangingPunct="0">
              <a:defRPr/>
            </a:pPr>
            <a:endParaRPr lang="en-US" i="0" dirty="0">
              <a:effectLst>
                <a:outerShdw blurRad="38100" dist="38100" dir="2700000" algn="tl">
                  <a:srgbClr val="C0C0C0"/>
                </a:outerShdw>
              </a:effectLst>
              <a:latin typeface="Times New Roman" pitchFamily="18" charset="0"/>
              <a:cs typeface="Times New Roman" pitchFamily="18" charset="0"/>
            </a:endParaRP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2355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pic>
        <p:nvPicPr>
          <p:cNvPr id="8" name="Picture 7"/>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219200" y="1752601"/>
            <a:ext cx="7086600" cy="4267200"/>
          </a:xfrm>
          <a:prstGeom prst="rect">
            <a:avLst/>
          </a:prstGeom>
          <a:noFill/>
          <a:ln>
            <a:noFill/>
          </a:ln>
          <a:effectLs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Slide Number Placeholder 1"/>
          <p:cNvSpPr>
            <a:spLocks noGrp="1"/>
          </p:cNvSpPr>
          <p:nvPr>
            <p:ph type="sldNum" sz="quarter" idx="10"/>
          </p:nvPr>
        </p:nvSpPr>
        <p:spPr>
          <a:noFill/>
        </p:spPr>
        <p:txBody>
          <a:bodyPr/>
          <a:lstStyle/>
          <a:p>
            <a:r>
              <a:rPr lang="en-US"/>
              <a:t>22.</a:t>
            </a:r>
            <a:fld id="{F79D9003-B157-4C9F-9CE5-F6D1C8D62EA8}" type="slidenum">
              <a:rPr lang="en-US"/>
              <a:pPr/>
              <a:t>5</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3915239" cy="1077218"/>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pitchFamily="18" charset="0"/>
              </a:rPr>
              <a:t>22-1   </a:t>
            </a:r>
            <a:r>
              <a:rPr lang="en-US" i="0" dirty="0" smtClean="0">
                <a:effectLst>
                  <a:outerShdw blurRad="38100" dist="38100" dir="2700000" algn="tl">
                    <a:srgbClr val="C0C0C0"/>
                  </a:outerShdw>
                </a:effectLst>
                <a:latin typeface="Times New Roman" pitchFamily="18" charset="0"/>
                <a:cs typeface="Times New Roman" pitchFamily="18" charset="0"/>
              </a:rPr>
              <a:t>IPv6 </a:t>
            </a:r>
            <a:r>
              <a:rPr lang="en-US" i="0" dirty="0">
                <a:effectLst>
                  <a:outerShdw blurRad="38100" dist="38100" dir="2700000" algn="tl">
                    <a:srgbClr val="C0C0C0"/>
                  </a:outerShdw>
                </a:effectLst>
                <a:latin typeface="Times New Roman" pitchFamily="18" charset="0"/>
                <a:cs typeface="Times New Roman" pitchFamily="18" charset="0"/>
              </a:rPr>
              <a:t>Addressing</a:t>
            </a: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2355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23557" name="Rectangle 8"/>
          <p:cNvSpPr>
            <a:spLocks noChangeArrowheads="1"/>
          </p:cNvSpPr>
          <p:nvPr/>
        </p:nvSpPr>
        <p:spPr bwMode="auto">
          <a:xfrm>
            <a:off x="381000" y="1524000"/>
            <a:ext cx="8229600" cy="3970318"/>
          </a:xfrm>
          <a:prstGeom prst="rect">
            <a:avLst/>
          </a:prstGeom>
          <a:noFill/>
          <a:ln w="9525">
            <a:noFill/>
            <a:miter lim="800000"/>
            <a:headEnd/>
            <a:tailEnd/>
          </a:ln>
        </p:spPr>
        <p:txBody>
          <a:bodyPr wrap="square">
            <a:spAutoFit/>
          </a:bodyPr>
          <a:lstStyle/>
          <a:p>
            <a:pPr algn="just" eaLnBrk="0" hangingPunct="0"/>
            <a:r>
              <a:rPr lang="en-US" sz="2800" dirty="0">
                <a:latin typeface="Times-Roman"/>
              </a:rPr>
              <a:t>The main reason for migration from IPv4 to IPv6 is the small size of the address space in IPv4. In this section, we show how the huge address space of IPv6 prevents address depletion in the future. We also discuss how the new addressing responds to some problems in the IPv4 addressing mechanism. An IPv6 address is 128 bits or 16 bytes (octets) long, four times the address length in IPv4.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1"/>
          <p:cNvSpPr>
            <a:spLocks noGrp="1"/>
          </p:cNvSpPr>
          <p:nvPr>
            <p:ph type="sldNum" sz="quarter" idx="10"/>
          </p:nvPr>
        </p:nvSpPr>
        <p:spPr>
          <a:noFill/>
        </p:spPr>
        <p:txBody>
          <a:bodyPr/>
          <a:lstStyle/>
          <a:p>
            <a:r>
              <a:rPr lang="en-US"/>
              <a:t>22.</a:t>
            </a:r>
            <a:fld id="{3B80D738-3C33-4197-A793-F95819F55FA6}" type="slidenum">
              <a:rPr lang="en-US"/>
              <a:pPr/>
              <a:t>6</a:t>
            </a:fld>
            <a:endParaRPr lang="en-US"/>
          </a:p>
        </p:txBody>
      </p:sp>
      <p:sp>
        <p:nvSpPr>
          <p:cNvPr id="256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256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56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256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56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56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256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4629150" cy="641350"/>
          </a:xfrm>
          <a:prstGeom prst="rect">
            <a:avLst/>
          </a:prstGeom>
          <a:noFill/>
          <a:ln>
            <a:noFill/>
          </a:ln>
          <a:extLst>
            <a:ext uri="{909E8E84-426E-40DD-AFC4-6F175D3DCCD1}"/>
            <a:ext uri="{91240B29-F687-4F45-9708-019B960494DF}"/>
          </a:extLst>
        </p:spPr>
        <p:txBody>
          <a:bodyPr wrap="none">
            <a:spAutoFit/>
          </a:bodyPr>
          <a:lstStyle/>
          <a:p>
            <a:pPr eaLnBrk="0" hangingPunct="0"/>
            <a:r>
              <a:rPr lang="en-US" sz="3600">
                <a:solidFill>
                  <a:schemeClr val="hlink"/>
                </a:solidFill>
                <a:effectLst>
                  <a:outerShdw blurRad="38100" dist="38100" dir="2700000" algn="tl">
                    <a:srgbClr val="C0C0C0"/>
                  </a:outerShdw>
                </a:effectLst>
                <a:latin typeface="Times New Roman" pitchFamily="18" charset="0"/>
              </a:rPr>
              <a:t>22.22.1  Representation</a:t>
            </a:r>
          </a:p>
        </p:txBody>
      </p:sp>
      <p:sp>
        <p:nvSpPr>
          <p:cNvPr id="25610" name="Rectangle 10"/>
          <p:cNvSpPr>
            <a:spLocks noChangeArrowheads="1"/>
          </p:cNvSpPr>
          <p:nvPr/>
        </p:nvSpPr>
        <p:spPr bwMode="auto">
          <a:xfrm>
            <a:off x="381000" y="1293813"/>
            <a:ext cx="7924800" cy="2678112"/>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A computer normally stores the address in binary, but it is clear that 128 bits cannot easily be handled by humans. Several notations have been proposed to represent IPv6 addresses when they are handled by humans. The following shows two of these notations: binary and colon hexadecimal.</a:t>
            </a:r>
          </a:p>
        </p:txBody>
      </p:sp>
      <p:pic>
        <p:nvPicPr>
          <p:cNvPr id="25611" name="Picture 2"/>
          <p:cNvPicPr>
            <a:picLocks noChangeAspect="1" noChangeArrowheads="1"/>
          </p:cNvPicPr>
          <p:nvPr/>
        </p:nvPicPr>
        <p:blipFill>
          <a:blip r:embed="rId3"/>
          <a:srcRect/>
          <a:stretch>
            <a:fillRect/>
          </a:stretch>
        </p:blipFill>
        <p:spPr bwMode="auto">
          <a:xfrm>
            <a:off x="304800" y="4352925"/>
            <a:ext cx="8313738"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1"/>
          <p:cNvSpPr>
            <a:spLocks noGrp="1"/>
          </p:cNvSpPr>
          <p:nvPr>
            <p:ph type="sldNum" sz="quarter" idx="10"/>
          </p:nvPr>
        </p:nvSpPr>
        <p:spPr>
          <a:noFill/>
        </p:spPr>
        <p:txBody>
          <a:bodyPr/>
          <a:lstStyle/>
          <a:p>
            <a:r>
              <a:rPr lang="en-US"/>
              <a:t>22.</a:t>
            </a:r>
            <a:fld id="{F8900636-2B53-42E3-9647-CC4729F65DF4}" type="slidenum">
              <a:rPr lang="en-US"/>
              <a:pPr/>
              <a:t>7</a:t>
            </a:fld>
            <a:endParaRPr lang="en-US"/>
          </a:p>
        </p:txBody>
      </p:sp>
      <p:sp>
        <p:nvSpPr>
          <p:cNvPr id="276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27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76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27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7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76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27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4514850" cy="641350"/>
          </a:xfrm>
          <a:prstGeom prst="rect">
            <a:avLst/>
          </a:prstGeom>
          <a:noFill/>
          <a:ln>
            <a:noFill/>
          </a:ln>
          <a:extLst>
            <a:ext uri="{909E8E84-426E-40DD-AFC4-6F175D3DCCD1}"/>
            <a:ext uri="{91240B29-F687-4F45-9708-019B960494DF}"/>
          </a:extLst>
        </p:spPr>
        <p:txBody>
          <a:bodyPr wrap="none">
            <a:spAutoFit/>
          </a:bodyPr>
          <a:lstStyle/>
          <a:p>
            <a:pPr eaLnBrk="0" hangingPunct="0"/>
            <a:r>
              <a:rPr lang="en-US" sz="3600">
                <a:solidFill>
                  <a:schemeClr val="hlink"/>
                </a:solidFill>
                <a:effectLst>
                  <a:outerShdw blurRad="38100" dist="38100" dir="2700000" algn="tl">
                    <a:srgbClr val="C0C0C0"/>
                  </a:outerShdw>
                </a:effectLst>
                <a:latin typeface="Times New Roman" pitchFamily="18" charset="0"/>
              </a:rPr>
              <a:t>22.22.2  Address Space</a:t>
            </a:r>
          </a:p>
        </p:txBody>
      </p:sp>
      <p:sp>
        <p:nvSpPr>
          <p:cNvPr id="27658" name="Rectangle 10"/>
          <p:cNvSpPr>
            <a:spLocks noChangeArrowheads="1"/>
          </p:cNvSpPr>
          <p:nvPr/>
        </p:nvSpPr>
        <p:spPr bwMode="auto">
          <a:xfrm>
            <a:off x="381000" y="1293813"/>
            <a:ext cx="7924800" cy="181610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The address space of IPv6 contains 2</a:t>
            </a:r>
            <a:r>
              <a:rPr lang="en-US" sz="2800" baseline="30000">
                <a:latin typeface="Times New Roman" pitchFamily="18" charset="0"/>
              </a:rPr>
              <a:t>128</a:t>
            </a:r>
            <a:r>
              <a:rPr lang="en-US" sz="2800">
                <a:latin typeface="Times New Roman" pitchFamily="18" charset="0"/>
              </a:rPr>
              <a:t> addresses. This address space is 2</a:t>
            </a:r>
            <a:r>
              <a:rPr lang="en-US" sz="2800" baseline="30000">
                <a:latin typeface="Times New Roman" pitchFamily="18" charset="0"/>
              </a:rPr>
              <a:t>96</a:t>
            </a:r>
            <a:r>
              <a:rPr lang="en-US" sz="2800">
                <a:latin typeface="Times New Roman" pitchFamily="18" charset="0"/>
              </a:rPr>
              <a:t> times the IPv4 address—definitely no address depletion—as shown, the size of the space is</a:t>
            </a:r>
          </a:p>
        </p:txBody>
      </p:sp>
      <p:pic>
        <p:nvPicPr>
          <p:cNvPr id="27659" name="Picture 2"/>
          <p:cNvPicPr>
            <a:picLocks noChangeAspect="1" noChangeArrowheads="1"/>
          </p:cNvPicPr>
          <p:nvPr/>
        </p:nvPicPr>
        <p:blipFill>
          <a:blip r:embed="rId3"/>
          <a:srcRect/>
          <a:stretch>
            <a:fillRect/>
          </a:stretch>
        </p:blipFill>
        <p:spPr bwMode="auto">
          <a:xfrm>
            <a:off x="1400175" y="3429000"/>
            <a:ext cx="634365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1"/>
          <p:cNvSpPr>
            <a:spLocks noGrp="1"/>
          </p:cNvSpPr>
          <p:nvPr>
            <p:ph type="sldNum" sz="quarter" idx="10"/>
          </p:nvPr>
        </p:nvSpPr>
        <p:spPr>
          <a:noFill/>
        </p:spPr>
        <p:txBody>
          <a:bodyPr/>
          <a:lstStyle/>
          <a:p>
            <a:r>
              <a:rPr lang="en-US"/>
              <a:t>22.</a:t>
            </a:r>
            <a:fld id="{BCD20216-1BA7-439D-B179-47E917344A93}" type="slidenum">
              <a:rPr lang="en-US"/>
              <a:pPr/>
              <a:t>8</a:t>
            </a:fld>
            <a:endParaRPr lang="en-US"/>
          </a:p>
        </p:txBody>
      </p:sp>
      <p:sp>
        <p:nvSpPr>
          <p:cNvPr id="296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296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97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297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97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297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297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6584950" cy="641350"/>
          </a:xfrm>
          <a:prstGeom prst="rect">
            <a:avLst/>
          </a:prstGeom>
          <a:noFill/>
          <a:ln>
            <a:noFill/>
          </a:ln>
          <a:extLst>
            <a:ext uri="{909E8E84-426E-40DD-AFC4-6F175D3DCCD1}"/>
            <a:ext uri="{91240B29-F687-4F45-9708-019B960494DF}"/>
          </a:extLst>
        </p:spPr>
        <p:txBody>
          <a:bodyPr wrap="none">
            <a:spAutoFit/>
          </a:bodyPr>
          <a:lstStyle/>
          <a:p>
            <a:pPr eaLnBrk="0" hangingPunct="0"/>
            <a:r>
              <a:rPr lang="en-US" sz="3600">
                <a:solidFill>
                  <a:schemeClr val="hlink"/>
                </a:solidFill>
                <a:effectLst>
                  <a:outerShdw blurRad="38100" dist="38100" dir="2700000" algn="tl">
                    <a:srgbClr val="C0C0C0"/>
                  </a:outerShdw>
                </a:effectLst>
                <a:latin typeface="Times New Roman" pitchFamily="18" charset="0"/>
              </a:rPr>
              <a:t>22.22.3  Address Space Allocation</a:t>
            </a:r>
          </a:p>
        </p:txBody>
      </p:sp>
      <p:sp>
        <p:nvSpPr>
          <p:cNvPr id="29706" name="Rectangle 10"/>
          <p:cNvSpPr>
            <a:spLocks noChangeArrowheads="1"/>
          </p:cNvSpPr>
          <p:nvPr/>
        </p:nvSpPr>
        <p:spPr bwMode="auto">
          <a:xfrm>
            <a:off x="381000" y="1293813"/>
            <a:ext cx="7924800" cy="3540125"/>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Like the address space of IPv4, the address space of IPv6 is divided into several blocks of varying size and each block is allocated for a special purpose. Most of the blocks are still unassigned and have been set aside for future use. Table 22.1 shows only the assigned blocks. In this table, the last column shows the fraction each block occupies in the whole address space..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Slide Number Placeholder 1"/>
          <p:cNvSpPr>
            <a:spLocks noGrp="1"/>
          </p:cNvSpPr>
          <p:nvPr>
            <p:ph type="sldNum" sz="quarter" idx="10"/>
          </p:nvPr>
        </p:nvSpPr>
        <p:spPr>
          <a:noFill/>
        </p:spPr>
        <p:txBody>
          <a:bodyPr/>
          <a:lstStyle/>
          <a:p>
            <a:r>
              <a:rPr lang="en-US"/>
              <a:t>22.</a:t>
            </a:r>
            <a:fld id="{39F9138A-A702-4DA3-B668-3254B98B4C76}" type="slidenum">
              <a:rPr lang="en-US"/>
              <a:pPr/>
              <a:t>9</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5434013" cy="579438"/>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pitchFamily="18" charset="0"/>
              </a:rPr>
              <a:t>22-2   </a:t>
            </a:r>
            <a:r>
              <a:rPr lang="en-US" i="0" dirty="0">
                <a:effectLst>
                  <a:outerShdw blurRad="38100" dist="38100" dir="2700000" algn="tl">
                    <a:srgbClr val="C0C0C0"/>
                  </a:outerShdw>
                </a:effectLst>
                <a:latin typeface="Times New Roman" pitchFamily="18" charset="0"/>
                <a:cs typeface="Times New Roman" pitchFamily="18" charset="0"/>
              </a:rPr>
              <a:t>THE IPv6 PROTOCOL</a:t>
            </a:r>
            <a:endParaRPr lang="en-US" i="0" dirty="0">
              <a:effectLst>
                <a:outerShdw blurRad="38100" dist="38100" dir="2700000" algn="tl">
                  <a:srgbClr val="C0C0C0"/>
                </a:outerShdw>
              </a:effectLst>
              <a:latin typeface="Times" pitchFamily="18" charset="0"/>
            </a:endParaRPr>
          </a:p>
        </p:txBody>
      </p:sp>
      <p:sp>
        <p:nvSpPr>
          <p:cNvPr id="6042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60421" name="Rectangle 8"/>
          <p:cNvSpPr>
            <a:spLocks noChangeArrowheads="1"/>
          </p:cNvSpPr>
          <p:nvPr/>
        </p:nvSpPr>
        <p:spPr bwMode="auto">
          <a:xfrm>
            <a:off x="381000" y="1524000"/>
            <a:ext cx="8305800" cy="4478338"/>
          </a:xfrm>
          <a:prstGeom prst="rect">
            <a:avLst/>
          </a:prstGeom>
          <a:noFill/>
          <a:ln w="9525">
            <a:noFill/>
            <a:miter lim="800000"/>
            <a:headEnd/>
            <a:tailEnd/>
          </a:ln>
        </p:spPr>
        <p:txBody>
          <a:bodyPr>
            <a:spAutoFit/>
          </a:bodyPr>
          <a:lstStyle/>
          <a:p>
            <a:pPr algn="just" eaLnBrk="0" hangingPunct="0"/>
            <a:r>
              <a:rPr lang="en-US">
                <a:latin typeface="Times-Roman"/>
              </a:rPr>
              <a:t>The change of the IPv6 address size requires the change in the IPv4 packet format. The designer of IPv6 decided to implement remedies for other shortcomings now that a change is inevitable. The following shows other changes implemented in the protocol in addition to changing address size and format.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10" ma:contentTypeDescription="Create a new document." ma:contentTypeScope="" ma:versionID="d862014834ec707a5a355dc73b5ed7a9">
  <xsd:schema xmlns:xsd="http://www.w3.org/2001/XMLSchema" xmlns:xs="http://www.w3.org/2001/XMLSchema" xmlns:p="http://schemas.microsoft.com/office/2006/metadata/properties" xmlns:ns2="a069deda-dd54-4a17-8471-364442f6fb77" targetNamespace="http://schemas.microsoft.com/office/2006/metadata/properties" ma:root="true" ma:fieldsID="f3cfc8812596ac951d1e747123c5a07e"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D4B036-87B3-48CF-8F2B-4A4E0D097EEC}"/>
</file>

<file path=customXml/itemProps2.xml><?xml version="1.0" encoding="utf-8"?>
<ds:datastoreItem xmlns:ds="http://schemas.openxmlformats.org/officeDocument/2006/customXml" ds:itemID="{D533574D-067A-4241-8065-61AB704359D8}"/>
</file>

<file path=customXml/itemProps3.xml><?xml version="1.0" encoding="utf-8"?>
<ds:datastoreItem xmlns:ds="http://schemas.openxmlformats.org/officeDocument/2006/customXml" ds:itemID="{DCD90F00-B5C9-4C6B-92AA-4EB22AC71C10}"/>
</file>

<file path=docProps/app.xml><?xml version="1.0" encoding="utf-8"?>
<Properties xmlns="http://schemas.openxmlformats.org/officeDocument/2006/extended-properties" xmlns:vt="http://schemas.openxmlformats.org/officeDocument/2006/docPropsVTypes">
  <Template/>
  <TotalTime>8056</TotalTime>
  <Words>802</Words>
  <Application>Microsoft Office PowerPoint</Application>
  <PresentationFormat>On-screen Show (4:3)</PresentationFormat>
  <Paragraphs>81</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ashu1</cp:lastModifiedBy>
  <cp:revision>628</cp:revision>
  <dcterms:created xsi:type="dcterms:W3CDTF">2000-01-15T04:50:39Z</dcterms:created>
  <dcterms:modified xsi:type="dcterms:W3CDTF">2020-03-19T09:55:16Z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